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71" r:id="rId5"/>
  </p:sldMasterIdLst>
  <p:notesMasterIdLst>
    <p:notesMasterId r:id="rId40"/>
  </p:notesMasterIdLst>
  <p:handoutMasterIdLst>
    <p:handoutMasterId r:id="rId41"/>
  </p:handoutMasterIdLst>
  <p:sldIdLst>
    <p:sldId id="675" r:id="rId6"/>
    <p:sldId id="1854" r:id="rId7"/>
    <p:sldId id="1853" r:id="rId8"/>
    <p:sldId id="854" r:id="rId9"/>
    <p:sldId id="1850" r:id="rId10"/>
    <p:sldId id="1858" r:id="rId11"/>
    <p:sldId id="1857" r:id="rId12"/>
    <p:sldId id="268" r:id="rId13"/>
    <p:sldId id="1863" r:id="rId14"/>
    <p:sldId id="1865" r:id="rId15"/>
    <p:sldId id="1866" r:id="rId16"/>
    <p:sldId id="1867" r:id="rId17"/>
    <p:sldId id="1868" r:id="rId18"/>
    <p:sldId id="1862" r:id="rId19"/>
    <p:sldId id="1851" r:id="rId20"/>
    <p:sldId id="1852" r:id="rId21"/>
    <p:sldId id="259" r:id="rId22"/>
    <p:sldId id="1841" r:id="rId23"/>
    <p:sldId id="1842" r:id="rId24"/>
    <p:sldId id="1843" r:id="rId25"/>
    <p:sldId id="1844" r:id="rId26"/>
    <p:sldId id="1846" r:id="rId27"/>
    <p:sldId id="1847" r:id="rId28"/>
    <p:sldId id="1849" r:id="rId29"/>
    <p:sldId id="1861" r:id="rId30"/>
    <p:sldId id="1855" r:id="rId31"/>
    <p:sldId id="682" r:id="rId32"/>
    <p:sldId id="778" r:id="rId33"/>
    <p:sldId id="325" r:id="rId34"/>
    <p:sldId id="753" r:id="rId35"/>
    <p:sldId id="750" r:id="rId36"/>
    <p:sldId id="751" r:id="rId37"/>
    <p:sldId id="1860" r:id="rId38"/>
    <p:sldId id="1859" r:id="rId3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675"/>
            <p14:sldId id="1854"/>
            <p14:sldId id="1853"/>
            <p14:sldId id="854"/>
            <p14:sldId id="1850"/>
            <p14:sldId id="1858"/>
            <p14:sldId id="1857"/>
            <p14:sldId id="268"/>
            <p14:sldId id="1863"/>
            <p14:sldId id="1865"/>
            <p14:sldId id="1866"/>
            <p14:sldId id="1867"/>
            <p14:sldId id="1868"/>
            <p14:sldId id="1862"/>
            <p14:sldId id="1851"/>
            <p14:sldId id="1852"/>
            <p14:sldId id="259"/>
            <p14:sldId id="1841"/>
            <p14:sldId id="1842"/>
            <p14:sldId id="1843"/>
            <p14:sldId id="1844"/>
            <p14:sldId id="1846"/>
            <p14:sldId id="1847"/>
            <p14:sldId id="1849"/>
            <p14:sldId id="1861"/>
            <p14:sldId id="1855"/>
            <p14:sldId id="682"/>
            <p14:sldId id="778"/>
            <p14:sldId id="325"/>
            <p14:sldId id="753"/>
            <p14:sldId id="750"/>
            <p14:sldId id="751"/>
            <p14:sldId id="1860"/>
            <p14:sldId id="18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Joey Chemis" initials="JC" lastIdx="1" clrIdx="4">
    <p:extLst>
      <p:ext uri="{19B8F6BF-5375-455C-9EA6-DF929625EA0E}">
        <p15:presenceInfo xmlns:p15="http://schemas.microsoft.com/office/powerpoint/2012/main" userId="S-1-5-21-2127521184-1604012920-1887927527-1963435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EAEA"/>
    <a:srgbClr val="1A1A1A"/>
    <a:srgbClr val="0078D4"/>
    <a:srgbClr val="107C10"/>
    <a:srgbClr val="004B50"/>
    <a:srgbClr val="008272"/>
    <a:srgbClr val="00BCF2"/>
    <a:srgbClr val="00188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363C8-AD73-3943-AD4E-21D306E34879}" v="27" dt="2018-10-19T18:42:56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8"/>
  </p:normalViewPr>
  <p:slideViewPr>
    <p:cSldViewPr snapToGrid="0">
      <p:cViewPr varScale="1">
        <p:scale>
          <a:sx n="78" d="100"/>
          <a:sy n="78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herif" userId="0d9c2cd4-293c-43c0-bd4f-46666b0139c6" providerId="ADAL" clId="{62AAE96D-755D-4E14-8FDD-629E3ECF946E}"/>
    <pc:docChg chg="addSld modSld">
      <pc:chgData name="Ahmed Sherif" userId="0d9c2cd4-293c-43c0-bd4f-46666b0139c6" providerId="ADAL" clId="{62AAE96D-755D-4E14-8FDD-629E3ECF946E}" dt="2018-09-21T18:52:30.914" v="5"/>
      <pc:docMkLst>
        <pc:docMk/>
      </pc:docMkLst>
      <pc:sldChg chg="addSp delSp add">
        <pc:chgData name="Ahmed Sherif" userId="0d9c2cd4-293c-43c0-bd4f-46666b0139c6" providerId="ADAL" clId="{62AAE96D-755D-4E14-8FDD-629E3ECF946E}" dt="2018-09-21T18:52:30.914" v="5"/>
        <pc:sldMkLst>
          <pc:docMk/>
          <pc:sldMk cId="3233076041" sldId="1864"/>
        </pc:sldMkLst>
        <pc:inkChg chg="del">
          <ac:chgData name="Ahmed Sherif" userId="0d9c2cd4-293c-43c0-bd4f-46666b0139c6" providerId="ADAL" clId="{62AAE96D-755D-4E14-8FDD-629E3ECF946E}" dt="2018-09-21T14:15:29.293" v="1"/>
          <ac:inkMkLst>
            <pc:docMk/>
            <pc:sldMk cId="3233076041" sldId="1864"/>
            <ac:inkMk id="3" creationId="{3D68DD4E-E833-4EBA-94C9-6EBD06DDB038}"/>
          </ac:inkMkLst>
        </pc:inkChg>
        <pc:inkChg chg="del">
          <ac:chgData name="Ahmed Sherif" userId="0d9c2cd4-293c-43c0-bd4f-46666b0139c6" providerId="ADAL" clId="{62AAE96D-755D-4E14-8FDD-629E3ECF946E}" dt="2018-09-21T14:15:29.293" v="1"/>
          <ac:inkMkLst>
            <pc:docMk/>
            <pc:sldMk cId="3233076041" sldId="1864"/>
            <ac:inkMk id="4" creationId="{5D43AB18-EA88-48E4-B70B-CFF1EF4A9F29}"/>
          </ac:inkMkLst>
        </pc:inkChg>
        <pc:inkChg chg="add del">
          <ac:chgData name="Ahmed Sherif" userId="0d9c2cd4-293c-43c0-bd4f-46666b0139c6" providerId="ADAL" clId="{62AAE96D-755D-4E14-8FDD-629E3ECF946E}" dt="2018-09-21T14:16:34.607" v="2"/>
          <ac:inkMkLst>
            <pc:docMk/>
            <pc:sldMk cId="3233076041" sldId="1864"/>
            <ac:inkMk id="5" creationId="{DDB5D022-9CC2-49F7-A3FC-90F0F673A710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6" creationId="{19A0DF87-B403-4C5E-A6A8-38666012FB23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7" creationId="{BC49163C-3DE5-4FB5-9251-70F639482C87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8" creationId="{12D4A334-7E41-4272-A01A-77A3BAEF8C1B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9" creationId="{3875F968-D04B-445D-8DEF-D278C942214D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0" creationId="{1AA191FA-130B-4B05-BD94-C12B526CAAA3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1" creationId="{E5E347A9-294D-47CA-82C3-988BDA81AF21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2" creationId="{466AFAFF-446A-4B46-8350-840FDEF207B9}"/>
          </ac:inkMkLst>
        </pc:inkChg>
        <pc:inkChg chg="del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3" creationId="{E6B9677E-D47D-4FF6-A32D-C036A553C513}"/>
          </ac:inkMkLst>
        </pc:inkChg>
        <pc:inkChg chg="add">
          <ac:chgData name="Ahmed Sherif" userId="0d9c2cd4-293c-43c0-bd4f-46666b0139c6" providerId="ADAL" clId="{62AAE96D-755D-4E14-8FDD-629E3ECF946E}" dt="2018-09-21T14:16:44.867" v="3"/>
          <ac:inkMkLst>
            <pc:docMk/>
            <pc:sldMk cId="3233076041" sldId="1864"/>
            <ac:inkMk id="14" creationId="{D10E5DB6-7AEA-4551-817A-2A21A0A965A2}"/>
          </ac:inkMkLst>
        </pc:inkChg>
        <pc:inkChg chg="add">
          <ac:chgData name="Ahmed Sherif" userId="0d9c2cd4-293c-43c0-bd4f-46666b0139c6" providerId="ADAL" clId="{62AAE96D-755D-4E14-8FDD-629E3ECF946E}" dt="2018-09-21T18:48:33.588" v="4"/>
          <ac:inkMkLst>
            <pc:docMk/>
            <pc:sldMk cId="3233076041" sldId="1864"/>
            <ac:inkMk id="15" creationId="{1AF1025D-353C-4C5A-838C-61A9B9B6C012}"/>
          </ac:inkMkLst>
        </pc:inkChg>
        <pc:inkChg chg="add">
          <ac:chgData name="Ahmed Sherif" userId="0d9c2cd4-293c-43c0-bd4f-46666b0139c6" providerId="ADAL" clId="{62AAE96D-755D-4E14-8FDD-629E3ECF946E}" dt="2018-09-21T18:52:30.914" v="5"/>
          <ac:inkMkLst>
            <pc:docMk/>
            <pc:sldMk cId="3233076041" sldId="1864"/>
            <ac:inkMk id="16" creationId="{F52FD5EC-3A86-4B0C-A910-66411A4CA1A1}"/>
          </ac:inkMkLst>
        </pc:inkChg>
      </pc:sldChg>
    </pc:docChg>
  </pc:docChgLst>
  <pc:docChgLst>
    <pc:chgData name="Ahmed Sherif" userId="0d9c2cd4-293c-43c0-bd4f-46666b0139c6" providerId="ADAL" clId="{62765414-B619-204C-8DA7-BFC68A819458}"/>
    <pc:docChg chg="custSel addSld delSld modSld modSection">
      <pc:chgData name="Ahmed Sherif" userId="0d9c2cd4-293c-43c0-bd4f-46666b0139c6" providerId="ADAL" clId="{62765414-B619-204C-8DA7-BFC68A819458}" dt="2018-09-21T02:19:07.486" v="26"/>
      <pc:docMkLst>
        <pc:docMk/>
      </pc:docMkLst>
      <pc:sldChg chg="add">
        <pc:chgData name="Ahmed Sherif" userId="0d9c2cd4-293c-43c0-bd4f-46666b0139c6" providerId="ADAL" clId="{62765414-B619-204C-8DA7-BFC68A819458}" dt="2018-09-21T02:19:07.486" v="26"/>
        <pc:sldMkLst>
          <pc:docMk/>
          <pc:sldMk cId="4211535097" sldId="750"/>
        </pc:sldMkLst>
      </pc:sldChg>
      <pc:sldChg chg="add">
        <pc:chgData name="Ahmed Sherif" userId="0d9c2cd4-293c-43c0-bd4f-46666b0139c6" providerId="ADAL" clId="{62765414-B619-204C-8DA7-BFC68A819458}" dt="2018-09-21T02:19:07.486" v="26"/>
        <pc:sldMkLst>
          <pc:docMk/>
          <pc:sldMk cId="821479295" sldId="751"/>
        </pc:sldMkLst>
      </pc:sldChg>
      <pc:sldChg chg="add">
        <pc:chgData name="Ahmed Sherif" userId="0d9c2cd4-293c-43c0-bd4f-46666b0139c6" providerId="ADAL" clId="{62765414-B619-204C-8DA7-BFC68A819458}" dt="2018-09-21T02:19:07.486" v="26"/>
        <pc:sldMkLst>
          <pc:docMk/>
          <pc:sldMk cId="3937265146" sldId="753"/>
        </pc:sldMkLst>
      </pc:sldChg>
      <pc:sldChg chg="addSp delSp modSp add">
        <pc:chgData name="Ahmed Sherif" userId="0d9c2cd4-293c-43c0-bd4f-46666b0139c6" providerId="ADAL" clId="{62765414-B619-204C-8DA7-BFC68A819458}" dt="2018-09-21T02:10:15.996" v="15"/>
        <pc:sldMkLst>
          <pc:docMk/>
          <pc:sldMk cId="2879096579" sldId="854"/>
        </pc:sldMkLst>
        <pc:spChg chg="del">
          <ac:chgData name="Ahmed Sherif" userId="0d9c2cd4-293c-43c0-bd4f-46666b0139c6" providerId="ADAL" clId="{62765414-B619-204C-8DA7-BFC68A819458}" dt="2018-09-21T02:09:16.920" v="11" actId="478"/>
          <ac:spMkLst>
            <pc:docMk/>
            <pc:sldMk cId="2879096579" sldId="854"/>
            <ac:spMk id="4" creationId="{00000000-0000-0000-0000-000000000000}"/>
          </ac:spMkLst>
        </pc:spChg>
        <pc:picChg chg="add">
          <ac:chgData name="Ahmed Sherif" userId="0d9c2cd4-293c-43c0-bd4f-46666b0139c6" providerId="ADAL" clId="{62765414-B619-204C-8DA7-BFC68A819458}" dt="2018-09-21T02:10:15.996" v="15"/>
          <ac:picMkLst>
            <pc:docMk/>
            <pc:sldMk cId="2879096579" sldId="854"/>
            <ac:picMk id="3" creationId="{6B885610-692E-E949-AB90-820117A941A2}"/>
          </ac:picMkLst>
        </pc:picChg>
        <pc:picChg chg="del">
          <ac:chgData name="Ahmed Sherif" userId="0d9c2cd4-293c-43c0-bd4f-46666b0139c6" providerId="ADAL" clId="{62765414-B619-204C-8DA7-BFC68A819458}" dt="2018-09-21T02:09:21.622" v="14" actId="478"/>
          <ac:picMkLst>
            <pc:docMk/>
            <pc:sldMk cId="2879096579" sldId="854"/>
            <ac:picMk id="6" creationId="{A9F58369-78E3-A54D-8215-FEADC2171DB2}"/>
          </ac:picMkLst>
        </pc:picChg>
        <pc:picChg chg="del mod">
          <ac:chgData name="Ahmed Sherif" userId="0d9c2cd4-293c-43c0-bd4f-46666b0139c6" providerId="ADAL" clId="{62765414-B619-204C-8DA7-BFC68A819458}" dt="2018-09-21T02:09:20.259" v="13" actId="478"/>
          <ac:picMkLst>
            <pc:docMk/>
            <pc:sldMk cId="2879096579" sldId="854"/>
            <ac:picMk id="17" creationId="{16310E83-FAE7-9E43-804C-0D4FA624FF09}"/>
          </ac:picMkLst>
        </pc:picChg>
        <pc:picChg chg="del">
          <ac:chgData name="Ahmed Sherif" userId="0d9c2cd4-293c-43c0-bd4f-46666b0139c6" providerId="ADAL" clId="{62765414-B619-204C-8DA7-BFC68A819458}" dt="2018-09-21T02:09:19.015" v="12" actId="478"/>
          <ac:picMkLst>
            <pc:docMk/>
            <pc:sldMk cId="2879096579" sldId="854"/>
            <ac:picMk id="27" creationId="{FCBA4BE1-CD31-6C44-A8CE-8114C085D921}"/>
          </ac:picMkLst>
        </pc:picChg>
      </pc:sldChg>
      <pc:sldChg chg="delSp delAnim">
        <pc:chgData name="Ahmed Sherif" userId="0d9c2cd4-293c-43c0-bd4f-46666b0139c6" providerId="ADAL" clId="{62765414-B619-204C-8DA7-BFC68A819458}" dt="2018-09-21T02:06:04.048" v="8" actId="478"/>
        <pc:sldMkLst>
          <pc:docMk/>
          <pc:sldMk cId="175423896" sldId="1850"/>
        </pc:sldMkLst>
        <pc:spChg chg="del">
          <ac:chgData name="Ahmed Sherif" userId="0d9c2cd4-293c-43c0-bd4f-46666b0139c6" providerId="ADAL" clId="{62765414-B619-204C-8DA7-BFC68A819458}" dt="2018-09-21T02:06:01.717" v="7" actId="478"/>
          <ac:spMkLst>
            <pc:docMk/>
            <pc:sldMk cId="175423896" sldId="1850"/>
            <ac:spMk id="10" creationId="{7A4F2C1A-FBE3-7347-B3CD-61A1AD40D7B8}"/>
          </ac:spMkLst>
        </pc:spChg>
        <pc:spChg chg="del">
          <ac:chgData name="Ahmed Sherif" userId="0d9c2cd4-293c-43c0-bd4f-46666b0139c6" providerId="ADAL" clId="{62765414-B619-204C-8DA7-BFC68A819458}" dt="2018-09-21T02:06:04.048" v="8" actId="478"/>
          <ac:spMkLst>
            <pc:docMk/>
            <pc:sldMk cId="175423896" sldId="1850"/>
            <ac:spMk id="13" creationId="{E6AA38AD-B429-1D4E-9DAA-C2E61C96628A}"/>
          </ac:spMkLst>
        </pc:spChg>
      </pc:sldChg>
      <pc:sldChg chg="del">
        <pc:chgData name="Ahmed Sherif" userId="0d9c2cd4-293c-43c0-bd4f-46666b0139c6" providerId="ADAL" clId="{62765414-B619-204C-8DA7-BFC68A819458}" dt="2018-09-21T02:17:34.298" v="25" actId="2696"/>
        <pc:sldMkLst>
          <pc:docMk/>
          <pc:sldMk cId="894407508" sldId="1856"/>
        </pc:sldMkLst>
      </pc:sldChg>
      <pc:sldChg chg="addSp delSp modSp add">
        <pc:chgData name="Ahmed Sherif" userId="0d9c2cd4-293c-43c0-bd4f-46666b0139c6" providerId="ADAL" clId="{62765414-B619-204C-8DA7-BFC68A819458}" dt="2018-09-06T14:16:52.308" v="6" actId="1076"/>
        <pc:sldMkLst>
          <pc:docMk/>
          <pc:sldMk cId="2511707014" sldId="1862"/>
        </pc:sldMkLst>
        <pc:spChg chg="del">
          <ac:chgData name="Ahmed Sherif" userId="0d9c2cd4-293c-43c0-bd4f-46666b0139c6" providerId="ADAL" clId="{62765414-B619-204C-8DA7-BFC68A819458}" dt="2018-09-06T14:14:28.364" v="1" actId="478"/>
          <ac:spMkLst>
            <pc:docMk/>
            <pc:sldMk cId="2511707014" sldId="1862"/>
            <ac:spMk id="2" creationId="{616F36CA-1BFD-46E2-972F-FA222A24BCBA}"/>
          </ac:spMkLst>
        </pc:spChg>
        <pc:spChg chg="add del mod">
          <ac:chgData name="Ahmed Sherif" userId="0d9c2cd4-293c-43c0-bd4f-46666b0139c6" providerId="ADAL" clId="{62765414-B619-204C-8DA7-BFC68A819458}" dt="2018-09-06T14:14:35.062" v="3" actId="478"/>
          <ac:spMkLst>
            <pc:docMk/>
            <pc:sldMk cId="2511707014" sldId="1862"/>
            <ac:spMk id="3" creationId="{F287D04E-D8D0-044C-B0A7-3D779AD1F483}"/>
          </ac:spMkLst>
        </pc:spChg>
        <pc:spChg chg="add del mod">
          <ac:chgData name="Ahmed Sherif" userId="0d9c2cd4-293c-43c0-bd4f-46666b0139c6" providerId="ADAL" clId="{62765414-B619-204C-8DA7-BFC68A819458}" dt="2018-09-06T14:14:31.212" v="2" actId="478"/>
          <ac:spMkLst>
            <pc:docMk/>
            <pc:sldMk cId="2511707014" sldId="1862"/>
            <ac:spMk id="4" creationId="{4474B805-273E-B74F-8C8D-7A5D50A64438}"/>
          </ac:spMkLst>
        </pc:spChg>
        <pc:spChg chg="del">
          <ac:chgData name="Ahmed Sherif" userId="0d9c2cd4-293c-43c0-bd4f-46666b0139c6" providerId="ADAL" clId="{62765414-B619-204C-8DA7-BFC68A819458}" dt="2018-09-06T14:14:28.364" v="1" actId="478"/>
          <ac:spMkLst>
            <pc:docMk/>
            <pc:sldMk cId="2511707014" sldId="1862"/>
            <ac:spMk id="6" creationId="{6B50FB5C-E3F6-4B7B-9A47-CAD1A7DAC90A}"/>
          </ac:spMkLst>
        </pc:spChg>
        <pc:spChg chg="del">
          <ac:chgData name="Ahmed Sherif" userId="0d9c2cd4-293c-43c0-bd4f-46666b0139c6" providerId="ADAL" clId="{62765414-B619-204C-8DA7-BFC68A819458}" dt="2018-09-06T14:14:28.364" v="1" actId="478"/>
          <ac:spMkLst>
            <pc:docMk/>
            <pc:sldMk cId="2511707014" sldId="1862"/>
            <ac:spMk id="10" creationId="{7F4848C0-FBE4-478D-B013-FB19879CB3E7}"/>
          </ac:spMkLst>
        </pc:spChg>
        <pc:graphicFrameChg chg="del">
          <ac:chgData name="Ahmed Sherif" userId="0d9c2cd4-293c-43c0-bd4f-46666b0139c6" providerId="ADAL" clId="{62765414-B619-204C-8DA7-BFC68A819458}" dt="2018-09-06T14:14:28.364" v="1" actId="478"/>
          <ac:graphicFrameMkLst>
            <pc:docMk/>
            <pc:sldMk cId="2511707014" sldId="1862"/>
            <ac:graphicFrameMk id="7" creationId="{5E09F4ED-6B6A-4030-837C-9C9C82A3CB0A}"/>
          </ac:graphicFrameMkLst>
        </pc:graphicFrameChg>
        <pc:picChg chg="add mod">
          <ac:chgData name="Ahmed Sherif" userId="0d9c2cd4-293c-43c0-bd4f-46666b0139c6" providerId="ADAL" clId="{62765414-B619-204C-8DA7-BFC68A819458}" dt="2018-09-06T14:16:52.308" v="6" actId="1076"/>
          <ac:picMkLst>
            <pc:docMk/>
            <pc:sldMk cId="2511707014" sldId="1862"/>
            <ac:picMk id="8" creationId="{16163464-26DC-DE40-84F1-407893B0AED5}"/>
          </ac:picMkLst>
        </pc:picChg>
        <pc:picChg chg="del">
          <ac:chgData name="Ahmed Sherif" userId="0d9c2cd4-293c-43c0-bd4f-46666b0139c6" providerId="ADAL" clId="{62765414-B619-204C-8DA7-BFC68A819458}" dt="2018-09-06T14:14:28.364" v="1" actId="478"/>
          <ac:picMkLst>
            <pc:docMk/>
            <pc:sldMk cId="2511707014" sldId="1862"/>
            <ac:picMk id="9" creationId="{CC1D58C2-D16D-46FD-838A-29DF8F3C92A4}"/>
          </ac:picMkLst>
        </pc:picChg>
      </pc:sldChg>
      <pc:sldChg chg="addSp delSp modSp add">
        <pc:chgData name="Ahmed Sherif" userId="0d9c2cd4-293c-43c0-bd4f-46666b0139c6" providerId="ADAL" clId="{62765414-B619-204C-8DA7-BFC68A819458}" dt="2018-09-21T02:16:45.096" v="24" actId="20577"/>
        <pc:sldMkLst>
          <pc:docMk/>
          <pc:sldMk cId="3168725589" sldId="1863"/>
        </pc:sldMkLst>
        <pc:spChg chg="add mod">
          <ac:chgData name="Ahmed Sherif" userId="0d9c2cd4-293c-43c0-bd4f-46666b0139c6" providerId="ADAL" clId="{62765414-B619-204C-8DA7-BFC68A819458}" dt="2018-09-21T02:16:45.096" v="24" actId="20577"/>
          <ac:spMkLst>
            <pc:docMk/>
            <pc:sldMk cId="3168725589" sldId="1863"/>
            <ac:spMk id="3" creationId="{C3FE235C-B459-A34B-A55A-F0872FA6BBE5}"/>
          </ac:spMkLst>
        </pc:spChg>
        <pc:spChg chg="del">
          <ac:chgData name="Ahmed Sherif" userId="0d9c2cd4-293c-43c0-bd4f-46666b0139c6" providerId="ADAL" clId="{62765414-B619-204C-8DA7-BFC68A819458}" dt="2018-09-21T02:15:25.471" v="20" actId="478"/>
          <ac:spMkLst>
            <pc:docMk/>
            <pc:sldMk cId="3168725589" sldId="1863"/>
            <ac:spMk id="10" creationId="{7F4848C0-FBE4-478D-B013-FB19879CB3E7}"/>
          </ac:spMkLst>
        </pc:spChg>
        <pc:graphicFrameChg chg="del mod">
          <ac:chgData name="Ahmed Sherif" userId="0d9c2cd4-293c-43c0-bd4f-46666b0139c6" providerId="ADAL" clId="{62765414-B619-204C-8DA7-BFC68A819458}" dt="2018-09-21T02:15:21.204" v="18" actId="478"/>
          <ac:graphicFrameMkLst>
            <pc:docMk/>
            <pc:sldMk cId="3168725589" sldId="1863"/>
            <ac:graphicFrameMk id="7" creationId="{5E09F4ED-6B6A-4030-837C-9C9C82A3CB0A}"/>
          </ac:graphicFrameMkLst>
        </pc:graphicFrameChg>
        <pc:picChg chg="del">
          <ac:chgData name="Ahmed Sherif" userId="0d9c2cd4-293c-43c0-bd4f-46666b0139c6" providerId="ADAL" clId="{62765414-B619-204C-8DA7-BFC68A819458}" dt="2018-09-21T02:15:23.537" v="19" actId="478"/>
          <ac:picMkLst>
            <pc:docMk/>
            <pc:sldMk cId="3168725589" sldId="1863"/>
            <ac:picMk id="9" creationId="{CC1D58C2-D16D-46FD-838A-29DF8F3C92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DA29E-7FF8-450F-82E4-AD6738A508F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FF4C45-476B-4647-BCB5-003E6C0D816D}">
      <dgm:prSet phldrT="[Text]"/>
      <dgm:spPr/>
      <dgm:t>
        <a:bodyPr/>
        <a:lstStyle/>
        <a:p>
          <a:r>
            <a:rPr lang="en-US"/>
            <a:t>AI</a:t>
          </a:r>
        </a:p>
      </dgm:t>
    </dgm:pt>
    <dgm:pt modelId="{06E91199-A7C5-47B7-951D-A38AB7FC618D}" type="parTrans" cxnId="{5C3AC1C1-79F8-4EC0-9D03-A7A7DD3396C9}">
      <dgm:prSet/>
      <dgm:spPr/>
      <dgm:t>
        <a:bodyPr/>
        <a:lstStyle/>
        <a:p>
          <a:endParaRPr lang="en-US"/>
        </a:p>
      </dgm:t>
    </dgm:pt>
    <dgm:pt modelId="{D9822A86-66FF-4F52-A2E5-6FEA51095B37}" type="sibTrans" cxnId="{5C3AC1C1-79F8-4EC0-9D03-A7A7DD3396C9}">
      <dgm:prSet/>
      <dgm:spPr/>
      <dgm:t>
        <a:bodyPr/>
        <a:lstStyle/>
        <a:p>
          <a:endParaRPr lang="en-US"/>
        </a:p>
      </dgm:t>
    </dgm:pt>
    <dgm:pt modelId="{D34EC042-893A-4601-82EE-7D9B7E228995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>
              <a:cs typeface="Segoe UI Semibold"/>
            </a:rPr>
            <a:t>Focus on c</a:t>
          </a:r>
          <a:r>
            <a:rPr lang="en-US" sz="1400" dirty="0"/>
            <a:t>ore human abilities such as vision, speech, language, decision making, and other complex tasks</a:t>
          </a:r>
        </a:p>
      </dgm:t>
    </dgm:pt>
    <dgm:pt modelId="{65A9F41D-A884-4058-878C-3298A8AE119B}" type="parTrans" cxnId="{1BE2CA45-2CE7-4F73-A747-2E6C0F30EF97}">
      <dgm:prSet/>
      <dgm:spPr/>
      <dgm:t>
        <a:bodyPr/>
        <a:lstStyle/>
        <a:p>
          <a:endParaRPr lang="en-US"/>
        </a:p>
      </dgm:t>
    </dgm:pt>
    <dgm:pt modelId="{B637215B-21BE-49AF-BDAA-E02EFEDCC40D}" type="sibTrans" cxnId="{1BE2CA45-2CE7-4F73-A747-2E6C0F30EF97}">
      <dgm:prSet/>
      <dgm:spPr/>
      <dgm:t>
        <a:bodyPr/>
        <a:lstStyle/>
        <a:p>
          <a:endParaRPr lang="en-US"/>
        </a:p>
      </dgm:t>
    </dgm:pt>
    <dgm:pt modelId="{ED03104F-D241-421B-9B76-C8EB24FD222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4800" dirty="0"/>
            <a:t>Machine Learning</a:t>
          </a:r>
        </a:p>
      </dgm:t>
    </dgm:pt>
    <dgm:pt modelId="{6CFFA72D-6808-41F1-91B3-C043BFFE91F3}" type="parTrans" cxnId="{F79F6D2D-B5B1-44B0-91F2-C4C8FD9670B0}">
      <dgm:prSet/>
      <dgm:spPr/>
      <dgm:t>
        <a:bodyPr/>
        <a:lstStyle/>
        <a:p>
          <a:endParaRPr lang="en-US"/>
        </a:p>
      </dgm:t>
    </dgm:pt>
    <dgm:pt modelId="{201B5E38-C064-4ADC-BEA8-A6E61AF9C969}" type="sibTrans" cxnId="{F79F6D2D-B5B1-44B0-91F2-C4C8FD9670B0}">
      <dgm:prSet/>
      <dgm:spPr/>
      <dgm:t>
        <a:bodyPr/>
        <a:lstStyle/>
        <a:p>
          <a:endParaRPr lang="en-US"/>
        </a:p>
      </dgm:t>
    </dgm:pt>
    <dgm:pt modelId="{5344C82F-FD20-4078-9992-24AF95FB886C}">
      <dgm:prSet phldrT="[Text]" custT="1"/>
      <dgm:spPr>
        <a:solidFill>
          <a:schemeClr val="accent2">
            <a:lumMod val="25000"/>
            <a:lumOff val="75000"/>
            <a:alpha val="90000"/>
          </a:schemeClr>
        </a:solidFill>
      </dgm:spPr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Create models that predict, prescribe, group, or identify </a:t>
          </a:r>
        </a:p>
      </dgm:t>
    </dgm:pt>
    <dgm:pt modelId="{78CB99F3-3C25-4025-8BFE-70E5289D0C56}" type="parTrans" cxnId="{8E63A8D3-F924-47F3-977C-D0952947BA54}">
      <dgm:prSet/>
      <dgm:spPr/>
      <dgm:t>
        <a:bodyPr/>
        <a:lstStyle/>
        <a:p>
          <a:endParaRPr lang="en-US"/>
        </a:p>
      </dgm:t>
    </dgm:pt>
    <dgm:pt modelId="{5C5B0287-0366-41F6-A371-0E7BDDDEB493}" type="sibTrans" cxnId="{8E63A8D3-F924-47F3-977C-D0952947BA54}">
      <dgm:prSet/>
      <dgm:spPr/>
      <dgm:t>
        <a:bodyPr/>
        <a:lstStyle/>
        <a:p>
          <a:endParaRPr lang="en-US"/>
        </a:p>
      </dgm:t>
    </dgm:pt>
    <dgm:pt modelId="{C01E3284-9C9B-4DED-BF9F-058BB12DE024}">
      <dgm:prSet phldrT="[Text]" custT="1"/>
      <dgm:spPr/>
      <dgm:t>
        <a:bodyPr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US" sz="1400" dirty="0"/>
            <a:t>Designing machines and software to emulate these processes. </a:t>
          </a:r>
        </a:p>
      </dgm:t>
    </dgm:pt>
    <dgm:pt modelId="{6B8F8F01-8104-41F7-9D97-E274EC3D7C41}" type="parTrans" cxnId="{C5F2D45B-2466-433B-B5D1-31FAF16AD406}">
      <dgm:prSet/>
      <dgm:spPr/>
      <dgm:t>
        <a:bodyPr/>
        <a:lstStyle/>
        <a:p>
          <a:endParaRPr lang="en-US"/>
        </a:p>
      </dgm:t>
    </dgm:pt>
    <dgm:pt modelId="{910A38A0-E1F1-4905-94CA-97D586906680}" type="sibTrans" cxnId="{C5F2D45B-2466-433B-B5D1-31FAF16AD406}">
      <dgm:prSet/>
      <dgm:spPr/>
      <dgm:t>
        <a:bodyPr/>
        <a:lstStyle/>
        <a:p>
          <a:endParaRPr lang="en-US"/>
        </a:p>
      </dgm:t>
    </dgm:pt>
    <dgm:pt modelId="{CD2E4FC8-5BA5-4FDE-ACDD-A3B539BEC8DD}" type="pres">
      <dgm:prSet presAssocID="{8F3DA29E-7FF8-450F-82E4-AD6738A508FD}" presName="Name0" presStyleCnt="0">
        <dgm:presLayoutVars>
          <dgm:dir/>
          <dgm:animLvl val="lvl"/>
          <dgm:resizeHandles/>
        </dgm:presLayoutVars>
      </dgm:prSet>
      <dgm:spPr/>
    </dgm:pt>
    <dgm:pt modelId="{DE69F5BC-39FF-4DFC-879F-758C4B821F09}" type="pres">
      <dgm:prSet presAssocID="{B5FF4C45-476B-4647-BCB5-003E6C0D816D}" presName="linNode" presStyleCnt="0"/>
      <dgm:spPr/>
    </dgm:pt>
    <dgm:pt modelId="{5D2EF6D7-4940-4718-B906-D62EC9D5AE63}" type="pres">
      <dgm:prSet presAssocID="{B5FF4C45-476B-4647-BCB5-003E6C0D816D}" presName="parentShp" presStyleLbl="node1" presStyleIdx="0" presStyleCnt="2">
        <dgm:presLayoutVars>
          <dgm:bulletEnabled val="1"/>
        </dgm:presLayoutVars>
      </dgm:prSet>
      <dgm:spPr/>
    </dgm:pt>
    <dgm:pt modelId="{BC761600-B85F-4E64-B342-5A23BE77675E}" type="pres">
      <dgm:prSet presAssocID="{B5FF4C45-476B-4647-BCB5-003E6C0D816D}" presName="childShp" presStyleLbl="bgAccFollowNode1" presStyleIdx="0" presStyleCnt="2">
        <dgm:presLayoutVars>
          <dgm:bulletEnabled val="1"/>
        </dgm:presLayoutVars>
      </dgm:prSet>
      <dgm:spPr/>
    </dgm:pt>
    <dgm:pt modelId="{BFF3698B-DC8B-49F4-A9BF-8EB3F3E2C17A}" type="pres">
      <dgm:prSet presAssocID="{D9822A86-66FF-4F52-A2E5-6FEA51095B37}" presName="spacing" presStyleCnt="0"/>
      <dgm:spPr/>
    </dgm:pt>
    <dgm:pt modelId="{24AEA80D-9D42-4A3D-BABD-B3AD29435D8B}" type="pres">
      <dgm:prSet presAssocID="{ED03104F-D241-421B-9B76-C8EB24FD222C}" presName="linNode" presStyleCnt="0"/>
      <dgm:spPr/>
    </dgm:pt>
    <dgm:pt modelId="{DE0427B8-50AA-453E-9F6F-1F4355E0DCAF}" type="pres">
      <dgm:prSet presAssocID="{ED03104F-D241-421B-9B76-C8EB24FD222C}" presName="parentShp" presStyleLbl="node1" presStyleIdx="1" presStyleCnt="2" custLinFactNeighborX="3266" custLinFactNeighborY="-118">
        <dgm:presLayoutVars>
          <dgm:bulletEnabled val="1"/>
        </dgm:presLayoutVars>
      </dgm:prSet>
      <dgm:spPr/>
    </dgm:pt>
    <dgm:pt modelId="{00C5DB34-1F73-4BAA-BB74-5D6AEAE3A202}" type="pres">
      <dgm:prSet presAssocID="{ED03104F-D241-421B-9B76-C8EB24FD222C}" presName="childShp" presStyleLbl="bgAccFollowNode1" presStyleIdx="1" presStyleCnt="2" custScaleX="91424" custLinFactNeighborX="32011" custLinFactNeighborY="-118">
        <dgm:presLayoutVars>
          <dgm:bulletEnabled val="1"/>
        </dgm:presLayoutVars>
      </dgm:prSet>
      <dgm:spPr/>
    </dgm:pt>
  </dgm:ptLst>
  <dgm:cxnLst>
    <dgm:cxn modelId="{3757D712-FDE7-458C-BF6F-77CB5B945810}" type="presOf" srcId="{D34EC042-893A-4601-82EE-7D9B7E228995}" destId="{BC761600-B85F-4E64-B342-5A23BE77675E}" srcOrd="0" destOrd="0" presId="urn:microsoft.com/office/officeart/2005/8/layout/vList6"/>
    <dgm:cxn modelId="{9FEBA017-ED2A-4A12-BBFA-97136419FEC8}" type="presOf" srcId="{B5FF4C45-476B-4647-BCB5-003E6C0D816D}" destId="{5D2EF6D7-4940-4718-B906-D62EC9D5AE63}" srcOrd="0" destOrd="0" presId="urn:microsoft.com/office/officeart/2005/8/layout/vList6"/>
    <dgm:cxn modelId="{F79F6D2D-B5B1-44B0-91F2-C4C8FD9670B0}" srcId="{8F3DA29E-7FF8-450F-82E4-AD6738A508FD}" destId="{ED03104F-D241-421B-9B76-C8EB24FD222C}" srcOrd="1" destOrd="0" parTransId="{6CFFA72D-6808-41F1-91B3-C043BFFE91F3}" sibTransId="{201B5E38-C064-4ADC-BEA8-A6E61AF9C969}"/>
    <dgm:cxn modelId="{D60D1734-6DA0-4704-9885-CB041632F022}" type="presOf" srcId="{ED03104F-D241-421B-9B76-C8EB24FD222C}" destId="{DE0427B8-50AA-453E-9F6F-1F4355E0DCAF}" srcOrd="0" destOrd="0" presId="urn:microsoft.com/office/officeart/2005/8/layout/vList6"/>
    <dgm:cxn modelId="{1BE2CA45-2CE7-4F73-A747-2E6C0F30EF97}" srcId="{B5FF4C45-476B-4647-BCB5-003E6C0D816D}" destId="{D34EC042-893A-4601-82EE-7D9B7E228995}" srcOrd="0" destOrd="0" parTransId="{65A9F41D-A884-4058-878C-3298A8AE119B}" sibTransId="{B637215B-21BE-49AF-BDAA-E02EFEDCC40D}"/>
    <dgm:cxn modelId="{63620E50-A354-4E0D-BF6A-317068D7D398}" type="presOf" srcId="{8F3DA29E-7FF8-450F-82E4-AD6738A508FD}" destId="{CD2E4FC8-5BA5-4FDE-ACDD-A3B539BEC8DD}" srcOrd="0" destOrd="0" presId="urn:microsoft.com/office/officeart/2005/8/layout/vList6"/>
    <dgm:cxn modelId="{C5F2D45B-2466-433B-B5D1-31FAF16AD406}" srcId="{B5FF4C45-476B-4647-BCB5-003E6C0D816D}" destId="{C01E3284-9C9B-4DED-BF9F-058BB12DE024}" srcOrd="1" destOrd="0" parTransId="{6B8F8F01-8104-41F7-9D97-E274EC3D7C41}" sibTransId="{910A38A0-E1F1-4905-94CA-97D586906680}"/>
    <dgm:cxn modelId="{235AED5C-E26C-4610-A9A4-1FB540CD9CE4}" type="presOf" srcId="{5344C82F-FD20-4078-9992-24AF95FB886C}" destId="{00C5DB34-1F73-4BAA-BB74-5D6AEAE3A202}" srcOrd="0" destOrd="0" presId="urn:microsoft.com/office/officeart/2005/8/layout/vList6"/>
    <dgm:cxn modelId="{84F042A5-DAD1-4251-8A04-B2DFC17E725B}" type="presOf" srcId="{C01E3284-9C9B-4DED-BF9F-058BB12DE024}" destId="{BC761600-B85F-4E64-B342-5A23BE77675E}" srcOrd="0" destOrd="1" presId="urn:microsoft.com/office/officeart/2005/8/layout/vList6"/>
    <dgm:cxn modelId="{5C3AC1C1-79F8-4EC0-9D03-A7A7DD3396C9}" srcId="{8F3DA29E-7FF8-450F-82E4-AD6738A508FD}" destId="{B5FF4C45-476B-4647-BCB5-003E6C0D816D}" srcOrd="0" destOrd="0" parTransId="{06E91199-A7C5-47B7-951D-A38AB7FC618D}" sibTransId="{D9822A86-66FF-4F52-A2E5-6FEA51095B37}"/>
    <dgm:cxn modelId="{8E63A8D3-F924-47F3-977C-D0952947BA54}" srcId="{ED03104F-D241-421B-9B76-C8EB24FD222C}" destId="{5344C82F-FD20-4078-9992-24AF95FB886C}" srcOrd="0" destOrd="0" parTransId="{78CB99F3-3C25-4025-8BFE-70E5289D0C56}" sibTransId="{5C5B0287-0366-41F6-A371-0E7BDDDEB493}"/>
    <dgm:cxn modelId="{EA203A6A-F028-4732-BC37-5A7D887A0919}" type="presParOf" srcId="{CD2E4FC8-5BA5-4FDE-ACDD-A3B539BEC8DD}" destId="{DE69F5BC-39FF-4DFC-879F-758C4B821F09}" srcOrd="0" destOrd="0" presId="urn:microsoft.com/office/officeart/2005/8/layout/vList6"/>
    <dgm:cxn modelId="{4A3EE99A-B43D-472E-9BF3-733E58F5F3AC}" type="presParOf" srcId="{DE69F5BC-39FF-4DFC-879F-758C4B821F09}" destId="{5D2EF6D7-4940-4718-B906-D62EC9D5AE63}" srcOrd="0" destOrd="0" presId="urn:microsoft.com/office/officeart/2005/8/layout/vList6"/>
    <dgm:cxn modelId="{7CA0B251-B660-4137-ACA4-C157E23FB067}" type="presParOf" srcId="{DE69F5BC-39FF-4DFC-879F-758C4B821F09}" destId="{BC761600-B85F-4E64-B342-5A23BE77675E}" srcOrd="1" destOrd="0" presId="urn:microsoft.com/office/officeart/2005/8/layout/vList6"/>
    <dgm:cxn modelId="{12786ABE-A8A0-4D3B-9A85-879258F000FD}" type="presParOf" srcId="{CD2E4FC8-5BA5-4FDE-ACDD-A3B539BEC8DD}" destId="{BFF3698B-DC8B-49F4-A9BF-8EB3F3E2C17A}" srcOrd="1" destOrd="0" presId="urn:microsoft.com/office/officeart/2005/8/layout/vList6"/>
    <dgm:cxn modelId="{457527FC-885C-4E5A-BE34-7DB11A85FE93}" type="presParOf" srcId="{CD2E4FC8-5BA5-4FDE-ACDD-A3B539BEC8DD}" destId="{24AEA80D-9D42-4A3D-BABD-B3AD29435D8B}" srcOrd="2" destOrd="0" presId="urn:microsoft.com/office/officeart/2005/8/layout/vList6"/>
    <dgm:cxn modelId="{2A59CF5F-2785-4116-BE7D-623DC715CE73}" type="presParOf" srcId="{24AEA80D-9D42-4A3D-BABD-B3AD29435D8B}" destId="{DE0427B8-50AA-453E-9F6F-1F4355E0DCAF}" srcOrd="0" destOrd="0" presId="urn:microsoft.com/office/officeart/2005/8/layout/vList6"/>
    <dgm:cxn modelId="{BF9C922E-BF49-47FD-B34F-761B482887E4}" type="presParOf" srcId="{24AEA80D-9D42-4A3D-BABD-B3AD29435D8B}" destId="{00C5DB34-1F73-4BAA-BB74-5D6AEAE3A20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868FF-E03C-4D2F-9957-4DDAD59FD07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E95DEFC-B0C3-4849-A0A3-E1D5E70ED0ED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2200"/>
            <a:t>Unsupervised Learning</a:t>
          </a:r>
        </a:p>
      </dgm:t>
    </dgm:pt>
    <dgm:pt modelId="{F18BA23F-3B5A-4B83-986B-5BC2145451F9}" type="parTrans" cxnId="{BA9E9DF8-6645-473D-8DDE-9A7DF8869FB5}">
      <dgm:prSet/>
      <dgm:spPr/>
      <dgm:t>
        <a:bodyPr/>
        <a:lstStyle/>
        <a:p>
          <a:endParaRPr lang="en-US"/>
        </a:p>
      </dgm:t>
    </dgm:pt>
    <dgm:pt modelId="{7138D14C-1755-41C7-A2C7-34D2FAAE076E}" type="sibTrans" cxnId="{BA9E9DF8-6645-473D-8DDE-9A7DF8869FB5}">
      <dgm:prSet/>
      <dgm:spPr/>
      <dgm:t>
        <a:bodyPr/>
        <a:lstStyle/>
        <a:p>
          <a:endParaRPr lang="en-US"/>
        </a:p>
      </dgm:t>
    </dgm:pt>
    <dgm:pt modelId="{D13CE388-278B-4462-900F-84185AB6FEC1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2200"/>
            <a:t>Supervised learning</a:t>
          </a:r>
        </a:p>
      </dgm:t>
    </dgm:pt>
    <dgm:pt modelId="{1AB6DB4F-F964-4FF9-AAFF-9C0C424331D4}" type="parTrans" cxnId="{E4D91151-3C0C-4688-A844-0263EB0801FD}">
      <dgm:prSet/>
      <dgm:spPr/>
      <dgm:t>
        <a:bodyPr/>
        <a:lstStyle/>
        <a:p>
          <a:endParaRPr lang="en-US"/>
        </a:p>
      </dgm:t>
    </dgm:pt>
    <dgm:pt modelId="{6469F270-2431-4E7A-A6AC-808D729FC309}" type="sibTrans" cxnId="{E4D91151-3C0C-4688-A844-0263EB0801FD}">
      <dgm:prSet/>
      <dgm:spPr/>
      <dgm:t>
        <a:bodyPr/>
        <a:lstStyle/>
        <a:p>
          <a:endParaRPr lang="en-US"/>
        </a:p>
      </dgm:t>
    </dgm:pt>
    <dgm:pt modelId="{48BBC0D1-6B13-4553-9495-38AFF904C536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1"/>
            <a:t>Unlabeled Data</a:t>
          </a:r>
        </a:p>
      </dgm:t>
    </dgm:pt>
    <dgm:pt modelId="{985B47C1-102A-4182-B8BE-3832AFAB51FB}" type="parTrans" cxnId="{E08A9CE8-105B-4A59-85B2-7A97DED397A9}">
      <dgm:prSet/>
      <dgm:spPr/>
      <dgm:t>
        <a:bodyPr/>
        <a:lstStyle/>
        <a:p>
          <a:endParaRPr lang="en-US"/>
        </a:p>
      </dgm:t>
    </dgm:pt>
    <dgm:pt modelId="{512C68B5-673D-4565-8A5A-5EAA0C58A6CE}" type="sibTrans" cxnId="{E08A9CE8-105B-4A59-85B2-7A97DED397A9}">
      <dgm:prSet/>
      <dgm:spPr/>
      <dgm:t>
        <a:bodyPr/>
        <a:lstStyle/>
        <a:p>
          <a:endParaRPr lang="en-US"/>
        </a:p>
      </dgm:t>
    </dgm:pt>
    <dgm:pt modelId="{E44A01ED-2FAE-44C3-A365-1AB0FA390E1B}">
      <dgm:prSet phldrT="[Text]"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Clustering (K-means)</a:t>
          </a:r>
        </a:p>
      </dgm:t>
    </dgm:pt>
    <dgm:pt modelId="{77B0107A-1EFA-4E00-AAC2-01DFD35E456B}" type="parTrans" cxnId="{D420085F-2146-4143-9EDA-73970B2539A4}">
      <dgm:prSet/>
      <dgm:spPr/>
      <dgm:t>
        <a:bodyPr/>
        <a:lstStyle/>
        <a:p>
          <a:endParaRPr lang="en-US"/>
        </a:p>
      </dgm:t>
    </dgm:pt>
    <dgm:pt modelId="{C41C38DA-8B7C-43B1-9D0B-0B573B01667D}" type="sibTrans" cxnId="{D420085F-2146-4143-9EDA-73970B2539A4}">
      <dgm:prSet/>
      <dgm:spPr/>
      <dgm:t>
        <a:bodyPr/>
        <a:lstStyle/>
        <a:p>
          <a:endParaRPr lang="en-US"/>
        </a:p>
      </dgm:t>
    </dgm:pt>
    <dgm:pt modelId="{F27306CE-A20C-4255-A343-467EBBBF3C75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Market Basket Analysis (Apriori Algorithm)</a:t>
          </a:r>
        </a:p>
      </dgm:t>
    </dgm:pt>
    <dgm:pt modelId="{EF15E1E6-4310-4C8C-AD10-7FEAE7BFE05D}" type="parTrans" cxnId="{082D83B3-3CBA-4EEA-A0BD-C48246CDDB0E}">
      <dgm:prSet/>
      <dgm:spPr/>
      <dgm:t>
        <a:bodyPr/>
        <a:lstStyle/>
        <a:p>
          <a:endParaRPr lang="en-US"/>
        </a:p>
      </dgm:t>
    </dgm:pt>
    <dgm:pt modelId="{1CF190EF-4E65-4D36-A103-AAC12C9D0CC5}" type="sibTrans" cxnId="{082D83B3-3CBA-4EEA-A0BD-C48246CDDB0E}">
      <dgm:prSet/>
      <dgm:spPr/>
      <dgm:t>
        <a:bodyPr/>
        <a:lstStyle/>
        <a:p>
          <a:endParaRPr lang="en-US"/>
        </a:p>
      </dgm:t>
    </dgm:pt>
    <dgm:pt modelId="{2EFAA0FE-5E47-4557-9AC5-659BF758977D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 dirty="0"/>
            <a:t>Anomaly Detection (Extreme Studentized Deviate Test)</a:t>
          </a:r>
        </a:p>
      </dgm:t>
    </dgm:pt>
    <dgm:pt modelId="{65DFFE2A-C969-41DD-8686-6E08D516916B}" type="parTrans" cxnId="{EE2A8531-1F28-4A6B-84D5-E226400B6F8B}">
      <dgm:prSet/>
      <dgm:spPr/>
      <dgm:t>
        <a:bodyPr/>
        <a:lstStyle/>
        <a:p>
          <a:endParaRPr lang="en-US"/>
        </a:p>
      </dgm:t>
    </dgm:pt>
    <dgm:pt modelId="{31A164B8-3278-40E3-A19A-173FB0DE6BEE}" type="sibTrans" cxnId="{EE2A8531-1F28-4A6B-84D5-E226400B6F8B}">
      <dgm:prSet/>
      <dgm:spPr/>
      <dgm:t>
        <a:bodyPr/>
        <a:lstStyle/>
        <a:p>
          <a:endParaRPr lang="en-US"/>
        </a:p>
      </dgm:t>
    </dgm:pt>
    <dgm:pt modelId="{0B15E621-82CB-430C-B370-B0B33ECFD42A}">
      <dgm:prSet custT="1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en-US" sz="1200" b="0"/>
            <a:t>Text mining (Latent Dirichlet Allocation)</a:t>
          </a:r>
        </a:p>
      </dgm:t>
    </dgm:pt>
    <dgm:pt modelId="{1B5CFFEB-1D3B-46BA-80BC-77DED6CF85FE}" type="parTrans" cxnId="{C95DBEEF-D3E9-4922-830C-97A5C80EC8DC}">
      <dgm:prSet/>
      <dgm:spPr/>
      <dgm:t>
        <a:bodyPr/>
        <a:lstStyle/>
        <a:p>
          <a:endParaRPr lang="en-US"/>
        </a:p>
      </dgm:t>
    </dgm:pt>
    <dgm:pt modelId="{685A491A-8E14-461E-92F1-5005644E1E83}" type="sibTrans" cxnId="{C95DBEEF-D3E9-4922-830C-97A5C80EC8DC}">
      <dgm:prSet/>
      <dgm:spPr/>
      <dgm:t>
        <a:bodyPr/>
        <a:lstStyle/>
        <a:p>
          <a:endParaRPr lang="en-US"/>
        </a:p>
      </dgm:t>
    </dgm:pt>
    <dgm:pt modelId="{291E61E5-0990-45F8-A4ED-268D3DA59F0E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1"/>
            <a:t>Labeled Data</a:t>
          </a:r>
        </a:p>
      </dgm:t>
    </dgm:pt>
    <dgm:pt modelId="{CE54DB72-DAFB-4ACB-AAAD-F63DD37DFBA5}" type="parTrans" cxnId="{22549946-AB8F-422B-8312-1AE9D45A02E7}">
      <dgm:prSet/>
      <dgm:spPr/>
      <dgm:t>
        <a:bodyPr/>
        <a:lstStyle/>
        <a:p>
          <a:endParaRPr lang="en-US"/>
        </a:p>
      </dgm:t>
    </dgm:pt>
    <dgm:pt modelId="{DDD8A423-983D-491F-943A-BF6C052DBEC0}" type="sibTrans" cxnId="{22549946-AB8F-422B-8312-1AE9D45A02E7}">
      <dgm:prSet/>
      <dgm:spPr/>
      <dgm:t>
        <a:bodyPr/>
        <a:lstStyle/>
        <a:p>
          <a:endParaRPr lang="en-US"/>
        </a:p>
      </dgm:t>
    </dgm:pt>
    <dgm:pt modelId="{0D8F5253-E559-4256-97CC-DB1D1D250DAC}">
      <dgm:prSet phldrT="[Text]"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Anomaly Detection (Support Vector Machine)</a:t>
          </a:r>
        </a:p>
      </dgm:t>
    </dgm:pt>
    <dgm:pt modelId="{EAD7AE58-51EE-4E06-A68C-D3A85696AC29}" type="parTrans" cxnId="{FCE7E3BE-A07A-4481-BD92-94FC7B23987A}">
      <dgm:prSet/>
      <dgm:spPr/>
      <dgm:t>
        <a:bodyPr/>
        <a:lstStyle/>
        <a:p>
          <a:endParaRPr lang="en-US"/>
        </a:p>
      </dgm:t>
    </dgm:pt>
    <dgm:pt modelId="{D28C31B6-845E-42A6-80F9-122B7D5D0F7C}" type="sibTrans" cxnId="{FCE7E3BE-A07A-4481-BD92-94FC7B23987A}">
      <dgm:prSet/>
      <dgm:spPr/>
      <dgm:t>
        <a:bodyPr/>
        <a:lstStyle/>
        <a:p>
          <a:endParaRPr lang="en-US"/>
        </a:p>
      </dgm:t>
    </dgm:pt>
    <dgm:pt modelId="{755C45ED-4342-4987-B1F6-7A59F600D91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Text mining (Support Vector Machine)</a:t>
          </a:r>
        </a:p>
      </dgm:t>
    </dgm:pt>
    <dgm:pt modelId="{3EC64872-3188-4E59-8CFD-368C1CED433E}" type="parTrans" cxnId="{D328221D-6E57-4193-8DBB-41C1389D0CC4}">
      <dgm:prSet/>
      <dgm:spPr/>
      <dgm:t>
        <a:bodyPr/>
        <a:lstStyle/>
        <a:p>
          <a:endParaRPr lang="en-US"/>
        </a:p>
      </dgm:t>
    </dgm:pt>
    <dgm:pt modelId="{957606FF-2056-4A61-AC25-BEB76DD46887}" type="sibTrans" cxnId="{D328221D-6E57-4193-8DBB-41C1389D0CC4}">
      <dgm:prSet/>
      <dgm:spPr/>
      <dgm:t>
        <a:bodyPr/>
        <a:lstStyle/>
        <a:p>
          <a:endParaRPr lang="en-US"/>
        </a:p>
      </dgm:t>
    </dgm:pt>
    <dgm:pt modelId="{919B2DE0-5D36-4D9A-A3A4-1D26D403394E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Regression (Linear Regression)</a:t>
          </a:r>
        </a:p>
      </dgm:t>
    </dgm:pt>
    <dgm:pt modelId="{2EBB94D6-6183-4B28-B355-1B79387C8994}" type="parTrans" cxnId="{5A05B74A-A460-4082-B77D-6F241EDC83B3}">
      <dgm:prSet/>
      <dgm:spPr/>
      <dgm:t>
        <a:bodyPr/>
        <a:lstStyle/>
        <a:p>
          <a:endParaRPr lang="en-US"/>
        </a:p>
      </dgm:t>
    </dgm:pt>
    <dgm:pt modelId="{780C5C19-5C14-4AD6-B155-F52BBC7D692A}" type="sibTrans" cxnId="{5A05B74A-A460-4082-B77D-6F241EDC83B3}">
      <dgm:prSet/>
      <dgm:spPr/>
      <dgm:t>
        <a:bodyPr/>
        <a:lstStyle/>
        <a:p>
          <a:endParaRPr lang="en-US"/>
        </a:p>
      </dgm:t>
    </dgm:pt>
    <dgm:pt modelId="{BFC9A1BA-1C8E-4C00-8AEA-9B74EE05E438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Classification (Random Forest)</a:t>
          </a:r>
        </a:p>
      </dgm:t>
    </dgm:pt>
    <dgm:pt modelId="{B899CEB6-95FF-417E-9E98-47C9EE0FE7AC}" type="parTrans" cxnId="{E7F286FA-237D-40DE-BD70-A7BDB3C10CF8}">
      <dgm:prSet/>
      <dgm:spPr/>
      <dgm:t>
        <a:bodyPr/>
        <a:lstStyle/>
        <a:p>
          <a:endParaRPr lang="en-US"/>
        </a:p>
      </dgm:t>
    </dgm:pt>
    <dgm:pt modelId="{E7C786CB-0030-4147-ABC6-572222FB6195}" type="sibTrans" cxnId="{E7F286FA-237D-40DE-BD70-A7BDB3C10CF8}">
      <dgm:prSet/>
      <dgm:spPr/>
      <dgm:t>
        <a:bodyPr/>
        <a:lstStyle/>
        <a:p>
          <a:endParaRPr lang="en-US"/>
        </a:p>
      </dgm:t>
    </dgm:pt>
    <dgm:pt modelId="{57069AFF-72F6-4849-9DD0-177A1DE5E9BD}">
      <dgm:prSet custT="1"/>
      <dgm:spPr>
        <a:solidFill>
          <a:schemeClr val="accent5">
            <a:alpha val="50000"/>
          </a:schemeClr>
        </a:solidFill>
      </dgm:spPr>
      <dgm:t>
        <a:bodyPr/>
        <a:lstStyle/>
        <a:p>
          <a:pPr algn="l"/>
          <a:r>
            <a:rPr lang="en-US" sz="1200" b="0"/>
            <a:t>Sentiment analysis (Neural Network)</a:t>
          </a:r>
        </a:p>
      </dgm:t>
    </dgm:pt>
    <dgm:pt modelId="{0FFECCB1-E7F7-4BBE-A554-BC6D9A64BE51}" type="parTrans" cxnId="{15989397-FA60-489C-A0D5-FB312E8418D8}">
      <dgm:prSet/>
      <dgm:spPr/>
      <dgm:t>
        <a:bodyPr/>
        <a:lstStyle/>
        <a:p>
          <a:endParaRPr lang="en-US"/>
        </a:p>
      </dgm:t>
    </dgm:pt>
    <dgm:pt modelId="{BD7EFD7B-5B20-4CE3-BC6B-99078710763D}" type="sibTrans" cxnId="{15989397-FA60-489C-A0D5-FB312E8418D8}">
      <dgm:prSet/>
      <dgm:spPr/>
      <dgm:t>
        <a:bodyPr/>
        <a:lstStyle/>
        <a:p>
          <a:endParaRPr lang="en-US"/>
        </a:p>
      </dgm:t>
    </dgm:pt>
    <dgm:pt modelId="{29A1C0CE-9459-4B3C-BF5D-24C6979A45BC}" type="pres">
      <dgm:prSet presAssocID="{A05868FF-E03C-4D2F-9957-4DDAD59FD07A}" presName="compositeShape" presStyleCnt="0">
        <dgm:presLayoutVars>
          <dgm:chMax val="7"/>
          <dgm:dir/>
          <dgm:resizeHandles val="exact"/>
        </dgm:presLayoutVars>
      </dgm:prSet>
      <dgm:spPr/>
    </dgm:pt>
    <dgm:pt modelId="{C36F4ADD-B98F-4BF5-BAAE-F369056AE9FC}" type="pres">
      <dgm:prSet presAssocID="{4E95DEFC-B0C3-4849-A0A3-E1D5E70ED0ED}" presName="circ1" presStyleLbl="vennNode1" presStyleIdx="0" presStyleCnt="2" custScaleX="105029" custLinFactNeighborX="-16381" custLinFactNeighborY="117"/>
      <dgm:spPr/>
    </dgm:pt>
    <dgm:pt modelId="{A70FC85C-1D69-47FB-8FD5-0865496B3B53}" type="pres">
      <dgm:prSet presAssocID="{4E95DEFC-B0C3-4849-A0A3-E1D5E70ED0E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05D4821-95AE-4988-A9D6-A5B27566DFB5}" type="pres">
      <dgm:prSet presAssocID="{D13CE388-278B-4462-900F-84185AB6FEC1}" presName="circ2" presStyleLbl="vennNode1" presStyleIdx="1" presStyleCnt="2" custScaleX="108753" custLinFactNeighborX="11835" custLinFactNeighborY="273"/>
      <dgm:spPr/>
    </dgm:pt>
    <dgm:pt modelId="{79C2F019-C92A-4B3D-B134-F660231B717C}" type="pres">
      <dgm:prSet presAssocID="{D13CE388-278B-4462-900F-84185AB6FEC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FA7AD09-BC7D-45E9-B1E5-AD5D716230A1}" type="presOf" srcId="{0D8F5253-E559-4256-97CC-DB1D1D250DAC}" destId="{79C2F019-C92A-4B3D-B134-F660231B717C}" srcOrd="1" destOrd="2" presId="urn:microsoft.com/office/officeart/2005/8/layout/venn1"/>
    <dgm:cxn modelId="{C0520A0D-0C9F-42E4-AD65-5DFA6EA5A65C}" type="presOf" srcId="{E44A01ED-2FAE-44C3-A365-1AB0FA390E1B}" destId="{A70FC85C-1D69-47FB-8FD5-0865496B3B53}" srcOrd="1" destOrd="2" presId="urn:microsoft.com/office/officeart/2005/8/layout/venn1"/>
    <dgm:cxn modelId="{DB5EB810-972D-4A61-B2DF-761D252EFA5F}" type="presOf" srcId="{48BBC0D1-6B13-4553-9495-38AFF904C536}" destId="{C36F4ADD-B98F-4BF5-BAAE-F369056AE9FC}" srcOrd="0" destOrd="1" presId="urn:microsoft.com/office/officeart/2005/8/layout/venn1"/>
    <dgm:cxn modelId="{D328221D-6E57-4193-8DBB-41C1389D0CC4}" srcId="{D13CE388-278B-4462-900F-84185AB6FEC1}" destId="{755C45ED-4342-4987-B1F6-7A59F600D91E}" srcOrd="2" destOrd="0" parTransId="{3EC64872-3188-4E59-8CFD-368C1CED433E}" sibTransId="{957606FF-2056-4A61-AC25-BEB76DD46887}"/>
    <dgm:cxn modelId="{BAD0A521-EB25-4FA7-AFC5-753CC79103A7}" type="presOf" srcId="{BFC9A1BA-1C8E-4C00-8AEA-9B74EE05E438}" destId="{205D4821-95AE-4988-A9D6-A5B27566DFB5}" srcOrd="0" destOrd="5" presId="urn:microsoft.com/office/officeart/2005/8/layout/venn1"/>
    <dgm:cxn modelId="{EE2A8531-1F28-4A6B-84D5-E226400B6F8B}" srcId="{4E95DEFC-B0C3-4849-A0A3-E1D5E70ED0ED}" destId="{2EFAA0FE-5E47-4557-9AC5-659BF758977D}" srcOrd="3" destOrd="0" parTransId="{65DFFE2A-C969-41DD-8686-6E08D516916B}" sibTransId="{31A164B8-3278-40E3-A19A-173FB0DE6BEE}"/>
    <dgm:cxn modelId="{48BCEB31-FCC8-44B7-A62E-095D592DD81B}" type="presOf" srcId="{291E61E5-0990-45F8-A4ED-268D3DA59F0E}" destId="{79C2F019-C92A-4B3D-B134-F660231B717C}" srcOrd="1" destOrd="1" presId="urn:microsoft.com/office/officeart/2005/8/layout/venn1"/>
    <dgm:cxn modelId="{5AE8EC39-CB34-41F2-8617-AC0BB59C89D8}" type="presOf" srcId="{2EFAA0FE-5E47-4557-9AC5-659BF758977D}" destId="{A70FC85C-1D69-47FB-8FD5-0865496B3B53}" srcOrd="1" destOrd="4" presId="urn:microsoft.com/office/officeart/2005/8/layout/venn1"/>
    <dgm:cxn modelId="{22549946-AB8F-422B-8312-1AE9D45A02E7}" srcId="{D13CE388-278B-4462-900F-84185AB6FEC1}" destId="{291E61E5-0990-45F8-A4ED-268D3DA59F0E}" srcOrd="0" destOrd="0" parTransId="{CE54DB72-DAFB-4ACB-AAAD-F63DD37DFBA5}" sibTransId="{DDD8A423-983D-491F-943A-BF6C052DBEC0}"/>
    <dgm:cxn modelId="{5A05B74A-A460-4082-B77D-6F241EDC83B3}" srcId="{D13CE388-278B-4462-900F-84185AB6FEC1}" destId="{919B2DE0-5D36-4D9A-A3A4-1D26D403394E}" srcOrd="3" destOrd="0" parTransId="{2EBB94D6-6183-4B28-B355-1B79387C8994}" sibTransId="{780C5C19-5C14-4AD6-B155-F52BBC7D692A}"/>
    <dgm:cxn modelId="{B45C974B-1BC6-4ABC-8224-59CAA9F293C6}" type="presOf" srcId="{F27306CE-A20C-4255-A343-467EBBBF3C75}" destId="{C36F4ADD-B98F-4BF5-BAAE-F369056AE9FC}" srcOrd="0" destOrd="3" presId="urn:microsoft.com/office/officeart/2005/8/layout/venn1"/>
    <dgm:cxn modelId="{79E6654F-15AF-46C0-AEA3-A85D1CC63774}" type="presOf" srcId="{2EFAA0FE-5E47-4557-9AC5-659BF758977D}" destId="{C36F4ADD-B98F-4BF5-BAAE-F369056AE9FC}" srcOrd="0" destOrd="4" presId="urn:microsoft.com/office/officeart/2005/8/layout/venn1"/>
    <dgm:cxn modelId="{E4D91151-3C0C-4688-A844-0263EB0801FD}" srcId="{A05868FF-E03C-4D2F-9957-4DDAD59FD07A}" destId="{D13CE388-278B-4462-900F-84185AB6FEC1}" srcOrd="1" destOrd="0" parTransId="{1AB6DB4F-F964-4FF9-AAFF-9C0C424331D4}" sibTransId="{6469F270-2431-4E7A-A6AC-808D729FC309}"/>
    <dgm:cxn modelId="{D420085F-2146-4143-9EDA-73970B2539A4}" srcId="{4E95DEFC-B0C3-4849-A0A3-E1D5E70ED0ED}" destId="{E44A01ED-2FAE-44C3-A365-1AB0FA390E1B}" srcOrd="1" destOrd="0" parTransId="{77B0107A-1EFA-4E00-AAC2-01DFD35E456B}" sibTransId="{C41C38DA-8B7C-43B1-9D0B-0B573B01667D}"/>
    <dgm:cxn modelId="{1EC8F363-A979-44D3-8BDA-B6E90DBCF9D5}" type="presOf" srcId="{D13CE388-278B-4462-900F-84185AB6FEC1}" destId="{79C2F019-C92A-4B3D-B134-F660231B717C}" srcOrd="1" destOrd="0" presId="urn:microsoft.com/office/officeart/2005/8/layout/venn1"/>
    <dgm:cxn modelId="{E51FE766-C023-4796-9752-DA303A6B393D}" type="presOf" srcId="{755C45ED-4342-4987-B1F6-7A59F600D91E}" destId="{205D4821-95AE-4988-A9D6-A5B27566DFB5}" srcOrd="0" destOrd="3" presId="urn:microsoft.com/office/officeart/2005/8/layout/venn1"/>
    <dgm:cxn modelId="{C04D1378-2008-41D5-A29E-1F67E1A0AF62}" type="presOf" srcId="{A05868FF-E03C-4D2F-9957-4DDAD59FD07A}" destId="{29A1C0CE-9459-4B3C-BF5D-24C6979A45BC}" srcOrd="0" destOrd="0" presId="urn:microsoft.com/office/officeart/2005/8/layout/venn1"/>
    <dgm:cxn modelId="{1E0EF47F-77B9-4767-A960-05B69145D5B0}" type="presOf" srcId="{D13CE388-278B-4462-900F-84185AB6FEC1}" destId="{205D4821-95AE-4988-A9D6-A5B27566DFB5}" srcOrd="0" destOrd="0" presId="urn:microsoft.com/office/officeart/2005/8/layout/venn1"/>
    <dgm:cxn modelId="{A84F0F87-6069-4EDD-B595-7B6A90A25D35}" type="presOf" srcId="{0D8F5253-E559-4256-97CC-DB1D1D250DAC}" destId="{205D4821-95AE-4988-A9D6-A5B27566DFB5}" srcOrd="0" destOrd="2" presId="urn:microsoft.com/office/officeart/2005/8/layout/venn1"/>
    <dgm:cxn modelId="{EFCB2F8A-639B-4901-943D-CBF246A49215}" type="presOf" srcId="{E44A01ED-2FAE-44C3-A365-1AB0FA390E1B}" destId="{C36F4ADD-B98F-4BF5-BAAE-F369056AE9FC}" srcOrd="0" destOrd="2" presId="urn:microsoft.com/office/officeart/2005/8/layout/venn1"/>
    <dgm:cxn modelId="{15989397-FA60-489C-A0D5-FB312E8418D8}" srcId="{D13CE388-278B-4462-900F-84185AB6FEC1}" destId="{57069AFF-72F6-4849-9DD0-177A1DE5E9BD}" srcOrd="5" destOrd="0" parTransId="{0FFECCB1-E7F7-4BBE-A554-BC6D9A64BE51}" sibTransId="{BD7EFD7B-5B20-4CE3-BC6B-99078710763D}"/>
    <dgm:cxn modelId="{16B9619D-B603-4783-A2C9-FA1970FBAB81}" type="presOf" srcId="{57069AFF-72F6-4849-9DD0-177A1DE5E9BD}" destId="{205D4821-95AE-4988-A9D6-A5B27566DFB5}" srcOrd="0" destOrd="6" presId="urn:microsoft.com/office/officeart/2005/8/layout/venn1"/>
    <dgm:cxn modelId="{EF56A6A0-E14B-44A8-86D8-E52D0DFD505E}" type="presOf" srcId="{0B15E621-82CB-430C-B370-B0B33ECFD42A}" destId="{A70FC85C-1D69-47FB-8FD5-0865496B3B53}" srcOrd="1" destOrd="5" presId="urn:microsoft.com/office/officeart/2005/8/layout/venn1"/>
    <dgm:cxn modelId="{12DDA1A8-C273-46E7-935D-4FB4EA76668E}" type="presOf" srcId="{4E95DEFC-B0C3-4849-A0A3-E1D5E70ED0ED}" destId="{C36F4ADD-B98F-4BF5-BAAE-F369056AE9FC}" srcOrd="0" destOrd="0" presId="urn:microsoft.com/office/officeart/2005/8/layout/venn1"/>
    <dgm:cxn modelId="{082D83B3-3CBA-4EEA-A0BD-C48246CDDB0E}" srcId="{4E95DEFC-B0C3-4849-A0A3-E1D5E70ED0ED}" destId="{F27306CE-A20C-4255-A343-467EBBBF3C75}" srcOrd="2" destOrd="0" parTransId="{EF15E1E6-4310-4C8C-AD10-7FEAE7BFE05D}" sibTransId="{1CF190EF-4E65-4D36-A103-AAC12C9D0CC5}"/>
    <dgm:cxn modelId="{FCE7E3BE-A07A-4481-BD92-94FC7B23987A}" srcId="{D13CE388-278B-4462-900F-84185AB6FEC1}" destId="{0D8F5253-E559-4256-97CC-DB1D1D250DAC}" srcOrd="1" destOrd="0" parTransId="{EAD7AE58-51EE-4E06-A68C-D3A85696AC29}" sibTransId="{D28C31B6-845E-42A6-80F9-122B7D5D0F7C}"/>
    <dgm:cxn modelId="{640722C0-01F4-4602-BC7B-161D4D512D00}" type="presOf" srcId="{BFC9A1BA-1C8E-4C00-8AEA-9B74EE05E438}" destId="{79C2F019-C92A-4B3D-B134-F660231B717C}" srcOrd="1" destOrd="5" presId="urn:microsoft.com/office/officeart/2005/8/layout/venn1"/>
    <dgm:cxn modelId="{2029E0C2-4022-4B12-8BAA-2B37F9A6B802}" type="presOf" srcId="{57069AFF-72F6-4849-9DD0-177A1DE5E9BD}" destId="{79C2F019-C92A-4B3D-B134-F660231B717C}" srcOrd="1" destOrd="6" presId="urn:microsoft.com/office/officeart/2005/8/layout/venn1"/>
    <dgm:cxn modelId="{9A1DBEC5-5A39-42D6-955E-5B30D60AA6C5}" type="presOf" srcId="{919B2DE0-5D36-4D9A-A3A4-1D26D403394E}" destId="{79C2F019-C92A-4B3D-B134-F660231B717C}" srcOrd="1" destOrd="4" presId="urn:microsoft.com/office/officeart/2005/8/layout/venn1"/>
    <dgm:cxn modelId="{E75B33CA-7D75-4324-B9AF-05E2B6BA3F4A}" type="presOf" srcId="{48BBC0D1-6B13-4553-9495-38AFF904C536}" destId="{A70FC85C-1D69-47FB-8FD5-0865496B3B53}" srcOrd="1" destOrd="1" presId="urn:microsoft.com/office/officeart/2005/8/layout/venn1"/>
    <dgm:cxn modelId="{4F3606CC-4CAA-4EF6-BD43-0498E7786210}" type="presOf" srcId="{755C45ED-4342-4987-B1F6-7A59F600D91E}" destId="{79C2F019-C92A-4B3D-B134-F660231B717C}" srcOrd="1" destOrd="3" presId="urn:microsoft.com/office/officeart/2005/8/layout/venn1"/>
    <dgm:cxn modelId="{99C480D9-4804-4E69-8392-38EFEA016225}" type="presOf" srcId="{0B15E621-82CB-430C-B370-B0B33ECFD42A}" destId="{C36F4ADD-B98F-4BF5-BAAE-F369056AE9FC}" srcOrd="0" destOrd="5" presId="urn:microsoft.com/office/officeart/2005/8/layout/venn1"/>
    <dgm:cxn modelId="{529818DC-2C89-45F1-8D26-3458B6401E31}" type="presOf" srcId="{F27306CE-A20C-4255-A343-467EBBBF3C75}" destId="{A70FC85C-1D69-47FB-8FD5-0865496B3B53}" srcOrd="1" destOrd="3" presId="urn:microsoft.com/office/officeart/2005/8/layout/venn1"/>
    <dgm:cxn modelId="{BB0EDFDD-2936-406F-A66F-0C98BF4275FC}" type="presOf" srcId="{291E61E5-0990-45F8-A4ED-268D3DA59F0E}" destId="{205D4821-95AE-4988-A9D6-A5B27566DFB5}" srcOrd="0" destOrd="1" presId="urn:microsoft.com/office/officeart/2005/8/layout/venn1"/>
    <dgm:cxn modelId="{E08A9CE8-105B-4A59-85B2-7A97DED397A9}" srcId="{4E95DEFC-B0C3-4849-A0A3-E1D5E70ED0ED}" destId="{48BBC0D1-6B13-4553-9495-38AFF904C536}" srcOrd="0" destOrd="0" parTransId="{985B47C1-102A-4182-B8BE-3832AFAB51FB}" sibTransId="{512C68B5-673D-4565-8A5A-5EAA0C58A6CE}"/>
    <dgm:cxn modelId="{C95DBEEF-D3E9-4922-830C-97A5C80EC8DC}" srcId="{4E95DEFC-B0C3-4849-A0A3-E1D5E70ED0ED}" destId="{0B15E621-82CB-430C-B370-B0B33ECFD42A}" srcOrd="4" destOrd="0" parTransId="{1B5CFFEB-1D3B-46BA-80BC-77DED6CF85FE}" sibTransId="{685A491A-8E14-461E-92F1-5005644E1E83}"/>
    <dgm:cxn modelId="{6734DDF0-C3CE-4C13-8165-C3C3EEDDDCAC}" type="presOf" srcId="{4E95DEFC-B0C3-4849-A0A3-E1D5E70ED0ED}" destId="{A70FC85C-1D69-47FB-8FD5-0865496B3B53}" srcOrd="1" destOrd="0" presId="urn:microsoft.com/office/officeart/2005/8/layout/venn1"/>
    <dgm:cxn modelId="{3AFB7EF6-DB61-44F9-96A8-C6D0864AA630}" type="presOf" srcId="{919B2DE0-5D36-4D9A-A3A4-1D26D403394E}" destId="{205D4821-95AE-4988-A9D6-A5B27566DFB5}" srcOrd="0" destOrd="4" presId="urn:microsoft.com/office/officeart/2005/8/layout/venn1"/>
    <dgm:cxn modelId="{BA9E9DF8-6645-473D-8DDE-9A7DF8869FB5}" srcId="{A05868FF-E03C-4D2F-9957-4DDAD59FD07A}" destId="{4E95DEFC-B0C3-4849-A0A3-E1D5E70ED0ED}" srcOrd="0" destOrd="0" parTransId="{F18BA23F-3B5A-4B83-986B-5BC2145451F9}" sibTransId="{7138D14C-1755-41C7-A2C7-34D2FAAE076E}"/>
    <dgm:cxn modelId="{E7F286FA-237D-40DE-BD70-A7BDB3C10CF8}" srcId="{D13CE388-278B-4462-900F-84185AB6FEC1}" destId="{BFC9A1BA-1C8E-4C00-8AEA-9B74EE05E438}" srcOrd="4" destOrd="0" parTransId="{B899CEB6-95FF-417E-9E98-47C9EE0FE7AC}" sibTransId="{E7C786CB-0030-4147-ABC6-572222FB6195}"/>
    <dgm:cxn modelId="{00B395B6-C0FA-4392-8C82-4C9DE10EDAF3}" type="presParOf" srcId="{29A1C0CE-9459-4B3C-BF5D-24C6979A45BC}" destId="{C36F4ADD-B98F-4BF5-BAAE-F369056AE9FC}" srcOrd="0" destOrd="0" presId="urn:microsoft.com/office/officeart/2005/8/layout/venn1"/>
    <dgm:cxn modelId="{6D7FF321-9F72-42ED-A633-F14F55EF7457}" type="presParOf" srcId="{29A1C0CE-9459-4B3C-BF5D-24C6979A45BC}" destId="{A70FC85C-1D69-47FB-8FD5-0865496B3B53}" srcOrd="1" destOrd="0" presId="urn:microsoft.com/office/officeart/2005/8/layout/venn1"/>
    <dgm:cxn modelId="{7A857745-4FE1-4EF0-AFE0-F03563A2ABFF}" type="presParOf" srcId="{29A1C0CE-9459-4B3C-BF5D-24C6979A45BC}" destId="{205D4821-95AE-4988-A9D6-A5B27566DFB5}" srcOrd="2" destOrd="0" presId="urn:microsoft.com/office/officeart/2005/8/layout/venn1"/>
    <dgm:cxn modelId="{A53E015A-C9D1-4CCA-A93A-35D55C4238CF}" type="presParOf" srcId="{29A1C0CE-9459-4B3C-BF5D-24C6979A45BC}" destId="{79C2F019-C92A-4B3D-B134-F660231B717C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61600-B85F-4E64-B342-5A23BE77675E}">
      <dsp:nvSpPr>
        <dsp:cNvPr id="0" name=""/>
        <dsp:cNvSpPr/>
      </dsp:nvSpPr>
      <dsp:spPr>
        <a:xfrm>
          <a:off x="3243681" y="573"/>
          <a:ext cx="4865522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>
              <a:cs typeface="Segoe UI Semibold"/>
            </a:rPr>
            <a:t>Focus on c</a:t>
          </a:r>
          <a:r>
            <a:rPr lang="en-US" sz="1400" kern="1200" dirty="0"/>
            <a:t>ore human abilities such as vision, speech, language, decision making, and other complex tasks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Designing machines and software to emulate these processes. </a:t>
          </a:r>
        </a:p>
      </dsp:txBody>
      <dsp:txXfrm>
        <a:off x="3243681" y="280043"/>
        <a:ext cx="4027112" cy="1676820"/>
      </dsp:txXfrm>
    </dsp:sp>
    <dsp:sp modelId="{5D2EF6D7-4940-4718-B906-D62EC9D5AE63}">
      <dsp:nvSpPr>
        <dsp:cNvPr id="0" name=""/>
        <dsp:cNvSpPr/>
      </dsp:nvSpPr>
      <dsp:spPr>
        <a:xfrm>
          <a:off x="0" y="573"/>
          <a:ext cx="3243681" cy="2235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AI</a:t>
          </a:r>
        </a:p>
      </dsp:txBody>
      <dsp:txXfrm>
        <a:off x="109141" y="109714"/>
        <a:ext cx="3025399" cy="2017478"/>
      </dsp:txXfrm>
    </dsp:sp>
    <dsp:sp modelId="{00C5DB34-1F73-4BAA-BB74-5D6AEAE3A202}">
      <dsp:nvSpPr>
        <dsp:cNvPr id="0" name=""/>
        <dsp:cNvSpPr/>
      </dsp:nvSpPr>
      <dsp:spPr>
        <a:xfrm>
          <a:off x="3660948" y="2457271"/>
          <a:ext cx="4448255" cy="2235760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lumMod val="25000"/>
            <a:lumOff val="75000"/>
            <a:alpha val="9000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Create models that predict, prescribe, group, or identify </a:t>
          </a:r>
        </a:p>
      </dsp:txBody>
      <dsp:txXfrm>
        <a:off x="3660948" y="2736741"/>
        <a:ext cx="3609845" cy="1676820"/>
      </dsp:txXfrm>
    </dsp:sp>
    <dsp:sp modelId="{DE0427B8-50AA-453E-9F6F-1F4355E0DCAF}">
      <dsp:nvSpPr>
        <dsp:cNvPr id="0" name=""/>
        <dsp:cNvSpPr/>
      </dsp:nvSpPr>
      <dsp:spPr>
        <a:xfrm>
          <a:off x="367541" y="2457271"/>
          <a:ext cx="3243681" cy="2235760"/>
        </a:xfrm>
        <a:prstGeom prst="roundRect">
          <a:avLst/>
        </a:prstGeom>
        <a:solidFill>
          <a:schemeClr val="accent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Machine Learning</a:t>
          </a:r>
        </a:p>
      </dsp:txBody>
      <dsp:txXfrm>
        <a:off x="476682" y="2566412"/>
        <a:ext cx="3025399" cy="2017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F4ADD-B98F-4BF5-BAAE-F369056AE9FC}">
      <dsp:nvSpPr>
        <dsp:cNvPr id="0" name=""/>
        <dsp:cNvSpPr/>
      </dsp:nvSpPr>
      <dsp:spPr>
        <a:xfrm>
          <a:off x="697931" y="19050"/>
          <a:ext cx="5124040" cy="4878690"/>
        </a:xfrm>
        <a:prstGeom prst="ellipse">
          <a:avLst/>
        </a:prstGeom>
        <a:solidFill>
          <a:schemeClr val="accent1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Unlabeled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Clustering (K-means)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Market Basket Analysis (Apriori Algorithm)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 dirty="0"/>
            <a:t>Anomaly Detection (Extreme Studentized Deviate Test)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(Latent Dirichlet Allocation)</a:t>
          </a:r>
        </a:p>
      </dsp:txBody>
      <dsp:txXfrm>
        <a:off x="1413450" y="594353"/>
        <a:ext cx="2954401" cy="3728085"/>
      </dsp:txXfrm>
    </dsp:sp>
    <dsp:sp modelId="{205D4821-95AE-4988-A9D6-A5B27566DFB5}">
      <dsp:nvSpPr>
        <dsp:cNvPr id="0" name=""/>
        <dsp:cNvSpPr/>
      </dsp:nvSpPr>
      <dsp:spPr>
        <a:xfrm>
          <a:off x="5499835" y="26661"/>
          <a:ext cx="5305722" cy="4878690"/>
        </a:xfrm>
        <a:prstGeom prst="ellipse">
          <a:avLst/>
        </a:prstGeom>
        <a:solidFill>
          <a:schemeClr val="accent5">
            <a:alpha val="5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Supervised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Labeled 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Anomaly Detection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Text mining (Support Vector Machine)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Regression (Linear Regression)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Classification (Random Forest)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kern="1200"/>
            <a:t>Sentiment analysis (Neural Network)</a:t>
          </a:r>
        </a:p>
      </dsp:txBody>
      <dsp:txXfrm>
        <a:off x="7005513" y="601963"/>
        <a:ext cx="3059155" cy="3728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10/19/18 1:16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8-29T12:54:44.74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3 9 11112 0 0,'0'0'240'0'0,"-3"0"48"0"0,3 0 16 0 0,0 0 16 0 0,8-8-256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10/19/18 1:15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30C9-2443-4FD6-9162-F44D32FA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516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275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4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25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23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7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60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87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80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8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8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5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98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Ryan to workshop think in a diagram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1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42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22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Steal from cheat sheet. Color each path distinct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79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1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8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26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 Databricks features –</a:t>
            </a:r>
            <a:endParaRPr lang="en-US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 your teams’ productivity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started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launching your new Spark environment with one click.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your insights in powerful ways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rich integration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PowerBI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 collaboration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amongst your analytics team through a unified workspace.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Innovate faster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native integration with rest of Azure platform.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most compliant and trusted cloud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Simplify security and identity control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built-in integration with Active Directory.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Regulate access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fine-grained user permissions to Azure Databricks’ notebooks, clusters, jobs and data. 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with confidence on the trusted cloud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backed by unmatched support, compliance and SLAs.</a:t>
            </a:r>
            <a:endParaRPr lang="en-US" dirty="0">
              <a:effectLst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 without limits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 at massive scale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limits globally.</a:t>
            </a:r>
            <a:endParaRPr lang="en-US" dirty="0">
              <a:effectLst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Accelerate data processing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fastest Spark engine.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10/19/18 1:16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23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48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68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48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564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10/19/18 1:16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8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3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7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5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40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https://www.datasciencecentral.com/profiles/blogs/difference-between-machine-learning-data-science-ai-deep-learning</a:t>
            </a:r>
          </a:p>
          <a:p>
            <a:r>
              <a:rPr lang="en-US">
                <a:cs typeface="Segoe UI Light"/>
              </a:rPr>
              <a:t>Normalize the bullets in some way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CFF3E-CB0E-4FCD-B914-AA8124665C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0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918DDF61-9866-4401-A6C3-837240C378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788227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70212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6032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EF70-C384-46C1-A0D7-5D36256D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E22A-2CF9-4B1F-9E28-AEAD80AA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A47B5-5402-4F9D-835B-5A49BC3E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E7BCE-BDF8-4A26-A632-0FFE38F94A4C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C26C-6CD1-4FED-9622-EDE6FEC87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CF048-5FE5-4445-AFC3-4BEE4BC0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7FD90-40C0-4CBC-A546-B12C3E97B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722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185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9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| Su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67684" y="963482"/>
            <a:ext cx="11655078" cy="56129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45">
                <a:solidFill>
                  <a:schemeClr val="tx2"/>
                </a:solidFill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83724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&#10;">
            <a:extLst>
              <a:ext uri="{FF2B5EF4-FFF2-40B4-BE49-F238E27FC236}">
                <a16:creationId xmlns:a16="http://schemas.microsoft.com/office/drawing/2014/main" id="{5AA75CBB-8F34-43C9-991C-DAF5E5D2D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776608D9-6B6B-417E-AA18-01900033AE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group of young people, students,  looking at a computer">
            <a:extLst>
              <a:ext uri="{FF2B5EF4-FFF2-40B4-BE49-F238E27FC236}">
                <a16:creationId xmlns:a16="http://schemas.microsoft.com/office/drawing/2014/main" id="{1285F101-84E7-425B-BE07-D207319372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560" r="18791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9541884C-261C-4807-AB16-92639ED97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6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576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593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E0D0DB-FF4A-433F-A50C-E3C0ECEBD677}"/>
              </a:ext>
            </a:extLst>
          </p:cNvPr>
          <p:cNvSpPr/>
          <p:nvPr userDrawn="1"/>
        </p:nvSpPr>
        <p:spPr bwMode="ltGray">
          <a:xfrm>
            <a:off x="584200" y="1463040"/>
            <a:ext cx="10438606" cy="480599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57E0596C-2A17-43BE-A118-4472065713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C433D-D777-4CBE-A0A2-2DE589123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71099" y="1927625"/>
            <a:ext cx="4922520" cy="1107996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0">
                      <a:srgbClr val="FFFFFF"/>
                    </a:gs>
                    <a:gs pos="2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or 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170432" y="3439319"/>
            <a:ext cx="492556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19913">
                      <a:srgbClr val="FFFFFF"/>
                    </a:gs>
                    <a:gs pos="56000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4" name="Picture 13" descr="Illustration of a young girl, smiling, holding a Surface computer.">
            <a:extLst>
              <a:ext uri="{FF2B5EF4-FFF2-40B4-BE49-F238E27FC236}">
                <a16:creationId xmlns:a16="http://schemas.microsoft.com/office/drawing/2014/main" id="{1993162E-96D6-4BD4-BE32-EEF3F0C1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0701" y="387852"/>
            <a:ext cx="4407422" cy="6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4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6936">
          <p15:clr>
            <a:srgbClr val="C35EA4"/>
          </p15:clr>
        </p15:guide>
        <p15:guide id="4" pos="736">
          <p15:clr>
            <a:srgbClr val="5ACBF0"/>
          </p15:clr>
        </p15:guide>
        <p15:guide id="6" pos="3840">
          <p15:clr>
            <a:srgbClr val="5ACBF0"/>
          </p15:clr>
        </p15:guide>
        <p15:guide id="7" orient="horz" pos="2165">
          <p15:clr>
            <a:srgbClr val="5ACBF0"/>
          </p15:clr>
        </p15:guide>
        <p15:guide id="8" orient="horz" pos="923">
          <p15:clr>
            <a:srgbClr val="C35EA4"/>
          </p15:clr>
        </p15:guide>
        <p15:guide id="10" orient="horz" pos="1824">
          <p15:clr>
            <a:srgbClr val="5ACBF0"/>
          </p15:clr>
        </p15:guide>
        <p15:guide id="11" orient="horz" pos="2514">
          <p15:clr>
            <a:srgbClr val="5ACBF0"/>
          </p15:clr>
        </p15:guide>
        <p15:guide id="12" orient="horz" pos="1292">
          <p15:clr>
            <a:srgbClr val="C35EA4"/>
          </p15:clr>
        </p15:guide>
        <p15:guide id="14" orient="horz" pos="121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492480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31365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63715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3542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in front of a window using a pen on a Surface Book folded into tablet mode.&#10;">
            <a:extLst>
              <a:ext uri="{FF2B5EF4-FFF2-40B4-BE49-F238E27FC236}">
                <a16:creationId xmlns:a16="http://schemas.microsoft.com/office/drawing/2014/main" id="{C4F23456-CF30-4F8E-B7F9-2458DD633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57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C725DE-C7B6-4C58-AD2C-FED56896EF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43737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38084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2035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454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n and woman standing in the dark, smiling, holding up a phone taking a 'selfie&quot; photo.&#10;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732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DA06-85E3-4E46-9262-3B7564BE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AEFD-913C-1742-A0C3-65BFEACB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A99F7-0E5D-994F-B923-1586D7A0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68D40-467B-3442-86F8-DDBFF7AB2ADA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F3A6-3531-AB4F-94FB-5D22BFF5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BDBA-2903-6742-A739-4435DC8B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E89FC-C329-5B48-8FAA-684D1C557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02776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28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0850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608" r:id="rId5"/>
    <p:sldLayoutId id="2147484611" r:id="rId6"/>
    <p:sldLayoutId id="2147484240" r:id="rId7"/>
    <p:sldLayoutId id="2147484241" r:id="rId8"/>
    <p:sldLayoutId id="2147484474" r:id="rId9"/>
    <p:sldLayoutId id="2147484245" r:id="rId10"/>
    <p:sldLayoutId id="2147484247" r:id="rId11"/>
    <p:sldLayoutId id="2147484639" r:id="rId12"/>
    <p:sldLayoutId id="2147484603" r:id="rId13"/>
    <p:sldLayoutId id="2147484706" r:id="rId14"/>
    <p:sldLayoutId id="2147484707" r:id="rId15"/>
    <p:sldLayoutId id="2147484708" r:id="rId16"/>
    <p:sldLayoutId id="2147484249" r:id="rId17"/>
    <p:sldLayoutId id="2147484640" r:id="rId18"/>
    <p:sldLayoutId id="2147484582" r:id="rId19"/>
    <p:sldLayoutId id="2147484641" r:id="rId20"/>
    <p:sldLayoutId id="2147484584" r:id="rId21"/>
    <p:sldLayoutId id="2147484583" r:id="rId22"/>
    <p:sldLayoutId id="2147484256" r:id="rId23"/>
    <p:sldLayoutId id="2147484257" r:id="rId24"/>
    <p:sldLayoutId id="2147484585" r:id="rId25"/>
    <p:sldLayoutId id="2147484299" r:id="rId26"/>
    <p:sldLayoutId id="2147484263" r:id="rId27"/>
    <p:sldLayoutId id="2147484712" r:id="rId28"/>
    <p:sldLayoutId id="2147484713" r:id="rId29"/>
    <p:sldLayoutId id="2147484714" r:id="rId30"/>
    <p:sldLayoutId id="2147484733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4" r:id="rId3"/>
    <p:sldLayoutId id="2147484675" r:id="rId4"/>
    <p:sldLayoutId id="2147484676" r:id="rId5"/>
    <p:sldLayoutId id="2147484677" r:id="rId6"/>
    <p:sldLayoutId id="2147484678" r:id="rId7"/>
    <p:sldLayoutId id="2147484679" r:id="rId8"/>
    <p:sldLayoutId id="2147484680" r:id="rId9"/>
    <p:sldLayoutId id="2147484681" r:id="rId10"/>
    <p:sldLayoutId id="2147484682" r:id="rId11"/>
    <p:sldLayoutId id="2147484683" r:id="rId12"/>
    <p:sldLayoutId id="2147484684" r:id="rId13"/>
    <p:sldLayoutId id="2147484685" r:id="rId14"/>
    <p:sldLayoutId id="2147484709" r:id="rId15"/>
    <p:sldLayoutId id="2147484710" r:id="rId16"/>
    <p:sldLayoutId id="2147484711" r:id="rId17"/>
    <p:sldLayoutId id="2147484689" r:id="rId18"/>
    <p:sldLayoutId id="2147484690" r:id="rId19"/>
    <p:sldLayoutId id="2147484691" r:id="rId20"/>
    <p:sldLayoutId id="2147484692" r:id="rId21"/>
    <p:sldLayoutId id="2147484693" r:id="rId22"/>
    <p:sldLayoutId id="2147484694" r:id="rId23"/>
    <p:sldLayoutId id="2147484695" r:id="rId24"/>
    <p:sldLayoutId id="2147484696" r:id="rId25"/>
    <p:sldLayoutId id="2147484697" r:id="rId26"/>
    <p:sldLayoutId id="2147484698" r:id="rId27"/>
    <p:sldLayoutId id="2147484699" r:id="rId28"/>
    <p:sldLayoutId id="2147484730" r:id="rId29"/>
    <p:sldLayoutId id="2147484731" r:id="rId30"/>
    <p:sldLayoutId id="2147484732" r:id="rId31"/>
    <p:sldLayoutId id="2147484728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tiff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>
            <p:extLst/>
          </p:nvPr>
        </p:nvSpPr>
        <p:spPr bwMode="auto">
          <a:xfrm>
            <a:off x="269302" y="2918854"/>
            <a:ext cx="6744956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3200" b="1" kern="0" cap="none" spc="49" baseline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cs typeface="Segoe UI Semilight" charset="0"/>
              </a:defRPr>
            </a:lvl1pPr>
          </a:lstStyle>
          <a:p>
            <a:r>
              <a:rPr lang="en-US" sz="4400" dirty="0"/>
              <a:t>Machine Learning In a Day Workshop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269302" y="4711704"/>
            <a:ext cx="6271163" cy="664797"/>
          </a:xfrm>
          <a:prstGeom prst="rect">
            <a:avLst/>
          </a:prstGeom>
        </p:spPr>
        <p:txBody>
          <a:bodyPr vert="horz" wrap="square" lIns="164592" tIns="109728" rIns="164592" bIns="1097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</a:rPr>
              <a:t>Technology Solution Professional, Data &amp; AI</a:t>
            </a:r>
          </a:p>
          <a:p>
            <a:pPr lvl="0">
              <a:defRPr/>
            </a:pPr>
            <a:r>
              <a:rPr lang="en-US" sz="1600" dirty="0">
                <a:solidFill>
                  <a:srgbClr val="969696"/>
                </a:solidFill>
                <a:latin typeface="Segoe UI Semilight"/>
              </a:rPr>
              <a:t>Ahmed Sherif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37092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How are all 3 used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18959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we were building a self-driving car, and were working on the specific problem of stopping at stop signs.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would need skills drawn from all three of these fields.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6253B-1492-F041-945E-529330B1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10" y="3743761"/>
            <a:ext cx="5061518" cy="28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48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12926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car has to recognize a stop sign using its cameras. We construct a dataset of millions of photos of street side objects, and train an algorithm to </a:t>
            </a:r>
            <a:r>
              <a:rPr lang="en-US" b="1" dirty="0"/>
              <a:t>predict</a:t>
            </a:r>
            <a:r>
              <a:rPr lang="en-US" dirty="0"/>
              <a:t> which have stop signs in them.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2CD8D-D45B-0249-AB73-78C978BA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7" y="3407654"/>
            <a:ext cx="2447471" cy="244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7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Artificial Intelligence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17235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our car can recognize stop signs, it needs to decide when to take the </a:t>
            </a:r>
            <a:r>
              <a:rPr lang="en-US" b="1" dirty="0"/>
              <a:t>action</a:t>
            </a:r>
            <a:r>
              <a:rPr lang="en-US" dirty="0"/>
              <a:t> of applying the brakes. It’s dangerous to apply them too early or too late, and we need it to handle varying road conditions (for example, to recognize on a slippery road that it’s not slowing down quickly enough)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341B8-0534-C44D-88BC-043DC61B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250" y="3429000"/>
            <a:ext cx="3991150" cy="27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5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Data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46535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street tests we find that the car’s performance isn’t good enough, with some false negatives in which it drives right by a stop sign.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After analyzing the street test data, we gain the </a:t>
            </a:r>
            <a:r>
              <a:rPr lang="en-US" b="1" dirty="0"/>
              <a:t>insight</a:t>
            </a:r>
            <a:r>
              <a:rPr lang="en-US" dirty="0"/>
              <a:t> that the rate of false negatives depends on the time of day: it’s more likely to miss a stop sign before sunrise or after sunset.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realize that most of our training data included only objects in full daylight, so we construct a better dataset including nighttime images and go back to the machine learning step.</a:t>
            </a:r>
          </a:p>
        </p:txBody>
      </p:sp>
    </p:spTree>
    <p:extLst>
      <p:ext uri="{BB962C8B-B14F-4D97-AF65-F5344CB8AC3E}">
        <p14:creationId xmlns:p14="http://schemas.microsoft.com/office/powerpoint/2010/main" val="3405872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163464-26DC-DE40-84F1-407893B0A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7" y="153702"/>
            <a:ext cx="11416157" cy="64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0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Is Machine Learning a new concept?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term </a:t>
            </a:r>
            <a:r>
              <a:rPr lang="en-US" sz="2400" b="1" i="1" dirty="0"/>
              <a:t>Machine Learning</a:t>
            </a:r>
            <a:r>
              <a:rPr lang="en-US" sz="2400" dirty="0"/>
              <a:t> may be relatively new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1834528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The algorithms behind them are anything but new</a:t>
            </a:r>
          </a:p>
        </p:txBody>
      </p:sp>
    </p:spTree>
    <p:extLst>
      <p:ext uri="{BB962C8B-B14F-4D97-AF65-F5344CB8AC3E}">
        <p14:creationId xmlns:p14="http://schemas.microsoft.com/office/powerpoint/2010/main" val="26904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180631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Identifying to which </a:t>
            </a:r>
            <a:r>
              <a:rPr lang="en-US" sz="2400"/>
              <a:t>of a set of </a:t>
            </a:r>
            <a:r>
              <a:rPr lang="en-US" sz="2400" b="1"/>
              <a:t>categories</a:t>
            </a:r>
            <a:r>
              <a:rPr lang="en-US" sz="2400"/>
              <a:t> (sub-populations) a new </a:t>
            </a:r>
            <a:r>
              <a:rPr lang="en-US" sz="2400" b="1"/>
              <a:t>observation belongs</a:t>
            </a:r>
            <a:r>
              <a:rPr lang="en-US" sz="2400"/>
              <a:t>, on the basis of a training set of data containing observations (or instances) whose category membership is known.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Is the movie coming out Fresh or Rotten?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4EBCF-43F2-E540-B1BE-37D229E2D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32" y="3828675"/>
            <a:ext cx="1542142" cy="136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19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 set of statistical processes for </a:t>
            </a:r>
            <a:r>
              <a:rPr lang="en-US" sz="2400" b="1" dirty="0"/>
              <a:t>estimating the relationships among variables</a:t>
            </a:r>
            <a:r>
              <a:rPr lang="en-US" sz="2400" dirty="0"/>
              <a:t>. It includes many techniques for modeling and analyzing several variables, when the focus is on the relationship between a </a:t>
            </a:r>
            <a:r>
              <a:rPr lang="en-US" sz="2400" b="1" dirty="0"/>
              <a:t>dependent variable</a:t>
            </a:r>
            <a:r>
              <a:rPr lang="en-US" sz="2400" dirty="0"/>
              <a:t> and one or more </a:t>
            </a:r>
            <a:r>
              <a:rPr lang="en-US" sz="2400" b="1" dirty="0"/>
              <a:t>independent variables </a:t>
            </a:r>
            <a:r>
              <a:rPr lang="en-US" sz="2400" dirty="0"/>
              <a:t>(or 'predictors’).</a:t>
            </a:r>
          </a:p>
        </p:txBody>
      </p:sp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much money did the movie make?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BA522-ADCA-7A43-B1F4-37649B363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169" y="3580297"/>
            <a:ext cx="8149102" cy="25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2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>
            <a:norm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task of </a:t>
            </a:r>
            <a:r>
              <a:rPr lang="en-US" sz="2400" b="1" dirty="0"/>
              <a:t>grouping a set of objects</a:t>
            </a:r>
            <a:r>
              <a:rPr lang="en-US" sz="2400" dirty="0"/>
              <a:t> in such a way that objects in the same group (called a </a:t>
            </a:r>
            <a:r>
              <a:rPr lang="en-US" sz="2400" b="1" dirty="0"/>
              <a:t>cluster</a:t>
            </a:r>
            <a:r>
              <a:rPr lang="en-US" sz="2400" dirty="0"/>
              <a:t>) are </a:t>
            </a:r>
            <a:r>
              <a:rPr lang="en-US" sz="2400" b="1" dirty="0"/>
              <a:t>more similar </a:t>
            </a:r>
            <a:r>
              <a:rPr lang="en-US" sz="2400" dirty="0"/>
              <a:t>(in some sense) to each other than to those in other groups (clusters).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2960274"/>
            <a:ext cx="9689431" cy="129418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Which customers are the most similar?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we create groups from this data?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I don’t know anything about these entities where do I start?</a:t>
            </a:r>
          </a:p>
        </p:txBody>
      </p:sp>
    </p:spTree>
    <p:extLst>
      <p:ext uri="{BB962C8B-B14F-4D97-AF65-F5344CB8AC3E}">
        <p14:creationId xmlns:p14="http://schemas.microsoft.com/office/powerpoint/2010/main" val="350760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81" y="321322"/>
            <a:ext cx="10515600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44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81" y="1505530"/>
            <a:ext cx="9689431" cy="3103223"/>
          </a:xfrm>
        </p:spPr>
        <p:txBody>
          <a:bodyPr>
            <a:normAutofit/>
          </a:bodyPr>
          <a:lstStyle/>
          <a:p>
            <a:r>
              <a:rPr lang="en-US" sz="2400" dirty="0"/>
              <a:t>Quick Introduction</a:t>
            </a:r>
          </a:p>
          <a:p>
            <a:r>
              <a:rPr lang="en-US" sz="2400" dirty="0"/>
              <a:t>Techniques</a:t>
            </a:r>
          </a:p>
          <a:p>
            <a:r>
              <a:rPr lang="en-US" sz="2400" dirty="0"/>
              <a:t>Process</a:t>
            </a:r>
          </a:p>
          <a:p>
            <a:r>
              <a:rPr lang="en-US" sz="2400" dirty="0"/>
              <a:t>Tools</a:t>
            </a:r>
          </a:p>
          <a:p>
            <a:r>
              <a:rPr lang="en-US" sz="2400" dirty="0"/>
              <a:t>Demo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982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The identification of </a:t>
            </a:r>
            <a:r>
              <a:rPr lang="en-US" sz="2400" b="1" dirty="0"/>
              <a:t>items, events or observations </a:t>
            </a:r>
            <a:r>
              <a:rPr lang="en-US" sz="2400" dirty="0"/>
              <a:t>which </a:t>
            </a:r>
            <a:r>
              <a:rPr lang="en-US" sz="2400" b="1" dirty="0"/>
              <a:t>do not conform </a:t>
            </a:r>
            <a:r>
              <a:rPr lang="en-US" sz="2400" dirty="0"/>
              <a:t>to an </a:t>
            </a:r>
            <a:r>
              <a:rPr lang="en-US" sz="2400" b="1" dirty="0"/>
              <a:t>expected pattern </a:t>
            </a:r>
            <a:r>
              <a:rPr lang="en-US" sz="2400" dirty="0"/>
              <a:t>or other items in a dataset. Typically the anomalous items will translate to some kind of problem such as bank fraud, a structural defect, medical problems or errors in a text.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1D0DDC0-3257-4076-8C52-912920E6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969" y="3151691"/>
            <a:ext cx="914400" cy="914400"/>
          </a:xfrm>
          <a:prstGeom prst="rect">
            <a:avLst/>
          </a:prstGeom>
        </p:spPr>
      </p:pic>
      <p:pic>
        <p:nvPicPr>
          <p:cNvPr id="9" name="Graphic 8" descr="Right Pointing Backhand Index ">
            <a:extLst>
              <a:ext uri="{FF2B5EF4-FFF2-40B4-BE49-F238E27FC236}">
                <a16:creationId xmlns:a16="http://schemas.microsoft.com/office/drawing/2014/main" id="{1AA7421F-8B2D-433F-9C95-58038422D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969" y="931152"/>
            <a:ext cx="914400" cy="9144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476DC9-58E5-4736-A807-A7AE9C660871}"/>
              </a:ext>
            </a:extLst>
          </p:cNvPr>
          <p:cNvSpPr txBox="1">
            <a:spLocks/>
          </p:cNvSpPr>
          <p:nvPr/>
        </p:nvSpPr>
        <p:spPr>
          <a:xfrm>
            <a:off x="1812759" y="3151691"/>
            <a:ext cx="9689431" cy="91440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How can we spot possible fraud?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2400" b="1" dirty="0"/>
              <a:t>Can I automate identifying outliers?</a:t>
            </a:r>
          </a:p>
        </p:txBody>
      </p:sp>
    </p:spTree>
    <p:extLst>
      <p:ext uri="{BB962C8B-B14F-4D97-AF65-F5344CB8AC3E}">
        <p14:creationId xmlns:p14="http://schemas.microsoft.com/office/powerpoint/2010/main" val="16512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Process </a:t>
            </a:r>
          </a:p>
        </p:txBody>
      </p:sp>
    </p:spTree>
    <p:extLst>
      <p:ext uri="{BB962C8B-B14F-4D97-AF65-F5344CB8AC3E}">
        <p14:creationId xmlns:p14="http://schemas.microsoft.com/office/powerpoint/2010/main" val="236512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EFCC6-11C6-4F75-86F6-9BA18FAE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Supervised vs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71C8-8913-4F30-BBAA-026C8A3A4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677108"/>
          </a:xfrm>
        </p:spPr>
        <p:txBody>
          <a:bodyPr/>
          <a:lstStyle/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95A5D0F-B735-48BB-8754-845341D40191}"/>
              </a:ext>
            </a:extLst>
          </p:cNvPr>
          <p:cNvGraphicFramePr/>
          <p:nvPr>
            <p:extLst/>
          </p:nvPr>
        </p:nvGraphicFramePr>
        <p:xfrm>
          <a:off x="230822" y="1162050"/>
          <a:ext cx="11725275" cy="4905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Arrow: Bent 3">
            <a:extLst>
              <a:ext uri="{FF2B5EF4-FFF2-40B4-BE49-F238E27FC236}">
                <a16:creationId xmlns:a16="http://schemas.microsoft.com/office/drawing/2014/main" id="{5FE425D3-C48E-461B-A382-80E9B05CEE80}"/>
              </a:ext>
            </a:extLst>
          </p:cNvPr>
          <p:cNvSpPr/>
          <p:nvPr/>
        </p:nvSpPr>
        <p:spPr bwMode="auto">
          <a:xfrm rot="16200000">
            <a:off x="5991226" y="4333873"/>
            <a:ext cx="2105026" cy="2390775"/>
          </a:xfrm>
          <a:prstGeom prst="bentArrow">
            <a:avLst>
              <a:gd name="adj1" fmla="val 3395"/>
              <a:gd name="adj2" fmla="val 3281"/>
              <a:gd name="adj3" fmla="val 25000"/>
              <a:gd name="adj4" fmla="val 20221"/>
            </a:avLst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42DA7-0CD9-4A51-9736-D30B37E542E7}"/>
              </a:ext>
            </a:extLst>
          </p:cNvPr>
          <p:cNvSpPr txBox="1"/>
          <p:nvPr/>
        </p:nvSpPr>
        <p:spPr>
          <a:xfrm>
            <a:off x="8239127" y="6400800"/>
            <a:ext cx="28765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 mutually exclusive</a:t>
            </a:r>
          </a:p>
        </p:txBody>
      </p:sp>
    </p:spTree>
    <p:extLst>
      <p:ext uri="{BB962C8B-B14F-4D97-AF65-F5344CB8AC3E}">
        <p14:creationId xmlns:p14="http://schemas.microsoft.com/office/powerpoint/2010/main" val="3044263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4616F78-5DC4-423D-8F36-3CDF86BEC85F}"/>
              </a:ext>
            </a:extLst>
          </p:cNvPr>
          <p:cNvCxnSpPr>
            <a:cxnSpLocks/>
            <a:stCxn id="56" idx="0"/>
            <a:endCxn id="18" idx="2"/>
          </p:cNvCxnSpPr>
          <p:nvPr/>
        </p:nvCxnSpPr>
        <p:spPr>
          <a:xfrm flipH="1" flipV="1">
            <a:off x="5822147" y="2732674"/>
            <a:ext cx="1015362" cy="33213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D71734B-4169-43C1-AB89-79C4A324FF5F}"/>
              </a:ext>
            </a:extLst>
          </p:cNvPr>
          <p:cNvCxnSpPr>
            <a:cxnSpLocks/>
            <a:stCxn id="44" idx="0"/>
            <a:endCxn id="42" idx="2"/>
          </p:cNvCxnSpPr>
          <p:nvPr/>
        </p:nvCxnSpPr>
        <p:spPr>
          <a:xfrm flipH="1" flipV="1">
            <a:off x="2094021" y="2732674"/>
            <a:ext cx="612340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9C0999F-7D20-4A4D-B833-2EF497BA5C66}"/>
              </a:ext>
            </a:extLst>
          </p:cNvPr>
          <p:cNvCxnSpPr>
            <a:cxnSpLocks/>
            <a:stCxn id="65" idx="0"/>
            <a:endCxn id="14" idx="2"/>
          </p:cNvCxnSpPr>
          <p:nvPr/>
        </p:nvCxnSpPr>
        <p:spPr>
          <a:xfrm flipH="1" flipV="1">
            <a:off x="10150029" y="2732674"/>
            <a:ext cx="905468" cy="32305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AE534C-B8C1-4FD1-ABA1-17215219E7D0}"/>
              </a:ext>
            </a:extLst>
          </p:cNvPr>
          <p:cNvCxnSpPr>
            <a:cxnSpLocks/>
            <a:stCxn id="7" idx="2"/>
            <a:endCxn id="42" idx="0"/>
          </p:cNvCxnSpPr>
          <p:nvPr/>
        </p:nvCxnSpPr>
        <p:spPr>
          <a:xfrm flipH="1">
            <a:off x="2094021" y="1519117"/>
            <a:ext cx="4030155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986D23-BA6F-4AB0-9958-367E698DCDC2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5822147" y="1519117"/>
            <a:ext cx="302029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46E05A7-66C9-4F74-9E18-60B4EDF7DDB3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124176" y="1519117"/>
            <a:ext cx="4025853" cy="49371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CAD4BB0-8A87-4883-B2DA-22A604D600CF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901918" y="2732674"/>
            <a:ext cx="1192103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4C0F508-36D3-4B0C-AC5D-25BF34B95015}"/>
              </a:ext>
            </a:extLst>
          </p:cNvPr>
          <p:cNvCxnSpPr>
            <a:cxnSpLocks/>
            <a:stCxn id="18" idx="2"/>
            <a:endCxn id="55" idx="0"/>
          </p:cNvCxnSpPr>
          <p:nvPr/>
        </p:nvCxnSpPr>
        <p:spPr>
          <a:xfrm flipH="1">
            <a:off x="4739106" y="2732674"/>
            <a:ext cx="1083041" cy="338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C5E8BA0-4B7F-406B-B188-FABA75E3DA6C}"/>
              </a:ext>
            </a:extLst>
          </p:cNvPr>
          <p:cNvCxnSpPr>
            <a:cxnSpLocks/>
            <a:stCxn id="14" idx="2"/>
            <a:endCxn id="64" idx="0"/>
          </p:cNvCxnSpPr>
          <p:nvPr/>
        </p:nvCxnSpPr>
        <p:spPr>
          <a:xfrm flipH="1">
            <a:off x="8959397" y="2732674"/>
            <a:ext cx="1190632" cy="3254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5" y="10409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614916" y="799270"/>
            <a:ext cx="11018519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992437" y="2012827"/>
            <a:ext cx="2315183" cy="7198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4664555" y="2012827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Multi-Class Classification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5E69BE-4664-42F5-B90E-A8425771D982}"/>
              </a:ext>
            </a:extLst>
          </p:cNvPr>
          <p:cNvSpPr/>
          <p:nvPr/>
        </p:nvSpPr>
        <p:spPr bwMode="auto">
          <a:xfrm>
            <a:off x="936429" y="2012827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1271CC-70FE-4035-A048-82B64EC3D8CA}"/>
              </a:ext>
            </a:extLst>
          </p:cNvPr>
          <p:cNvSpPr/>
          <p:nvPr/>
        </p:nvSpPr>
        <p:spPr bwMode="auto">
          <a:xfrm>
            <a:off x="102462" y="3071480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Ordinal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2E1E64-3B32-4713-9046-04A44F334F0C}"/>
              </a:ext>
            </a:extLst>
          </p:cNvPr>
          <p:cNvSpPr/>
          <p:nvPr/>
        </p:nvSpPr>
        <p:spPr bwMode="auto">
          <a:xfrm>
            <a:off x="1906905" y="305813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Poisson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F2CFA-326B-4B69-AA7A-DDB07BCA82EA}"/>
              </a:ext>
            </a:extLst>
          </p:cNvPr>
          <p:cNvSpPr/>
          <p:nvPr/>
        </p:nvSpPr>
        <p:spPr bwMode="auto">
          <a:xfrm>
            <a:off x="102462" y="382619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Fast Forest Quantile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49272A-D52C-4DED-8A40-88CFE56AD1AD}"/>
              </a:ext>
            </a:extLst>
          </p:cNvPr>
          <p:cNvSpPr/>
          <p:nvPr/>
        </p:nvSpPr>
        <p:spPr bwMode="auto">
          <a:xfrm>
            <a:off x="1906905" y="381951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5ABFA3-8359-4F7C-B60A-EDA9319AAEAD}"/>
              </a:ext>
            </a:extLst>
          </p:cNvPr>
          <p:cNvSpPr/>
          <p:nvPr/>
        </p:nvSpPr>
        <p:spPr bwMode="auto">
          <a:xfrm>
            <a:off x="102462" y="4594248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Bayesian Linear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A2088B6-1A16-408E-8A9F-A681AC84C01D}"/>
              </a:ext>
            </a:extLst>
          </p:cNvPr>
          <p:cNvSpPr/>
          <p:nvPr/>
        </p:nvSpPr>
        <p:spPr bwMode="auto">
          <a:xfrm>
            <a:off x="1906905" y="458757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417685-2D56-4A7C-8BFC-D48963A504C4}"/>
              </a:ext>
            </a:extLst>
          </p:cNvPr>
          <p:cNvSpPr/>
          <p:nvPr/>
        </p:nvSpPr>
        <p:spPr bwMode="auto">
          <a:xfrm>
            <a:off x="102462" y="5365155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E0736A-9286-4D22-BFAE-BC3318491E8C}"/>
              </a:ext>
            </a:extLst>
          </p:cNvPr>
          <p:cNvSpPr/>
          <p:nvPr/>
        </p:nvSpPr>
        <p:spPr bwMode="auto">
          <a:xfrm>
            <a:off x="1906905" y="5358482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Boosted Decision Tree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92672A-295C-44DF-96BC-8777979484E5}"/>
              </a:ext>
            </a:extLst>
          </p:cNvPr>
          <p:cNvSpPr/>
          <p:nvPr/>
        </p:nvSpPr>
        <p:spPr bwMode="auto">
          <a:xfrm>
            <a:off x="102462" y="6138154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ARIMAX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589D1F-6E8E-4BA9-A1CA-2AB6C0F3A0D5}"/>
              </a:ext>
            </a:extLst>
          </p:cNvPr>
          <p:cNvSpPr/>
          <p:nvPr/>
        </p:nvSpPr>
        <p:spPr bwMode="auto">
          <a:xfrm>
            <a:off x="1906905" y="6131481"/>
            <a:ext cx="1598912" cy="5420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76EA6C-2925-4396-8DC4-D0EA4B509987}"/>
              </a:ext>
            </a:extLst>
          </p:cNvPr>
          <p:cNvSpPr/>
          <p:nvPr/>
        </p:nvSpPr>
        <p:spPr bwMode="auto">
          <a:xfrm>
            <a:off x="3939650" y="3071480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573DC10-8B15-49F5-A2BC-B80E644801C0}"/>
              </a:ext>
            </a:extLst>
          </p:cNvPr>
          <p:cNvSpPr/>
          <p:nvPr/>
        </p:nvSpPr>
        <p:spPr bwMode="auto">
          <a:xfrm>
            <a:off x="6038053" y="3064807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8D273F-7EE3-439F-8EB1-A50738303095}"/>
              </a:ext>
            </a:extLst>
          </p:cNvPr>
          <p:cNvSpPr/>
          <p:nvPr/>
        </p:nvSpPr>
        <p:spPr bwMode="auto">
          <a:xfrm>
            <a:off x="3939650" y="3832864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C1241C-06C1-451C-B2D4-EE09609DA093}"/>
              </a:ext>
            </a:extLst>
          </p:cNvPr>
          <p:cNvSpPr/>
          <p:nvPr/>
        </p:nvSpPr>
        <p:spPr bwMode="auto">
          <a:xfrm>
            <a:off x="6038053" y="3826191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A16601-5EDE-4E9F-ABDE-DDC3D905D6B5}"/>
              </a:ext>
            </a:extLst>
          </p:cNvPr>
          <p:cNvSpPr/>
          <p:nvPr/>
        </p:nvSpPr>
        <p:spPr bwMode="auto">
          <a:xfrm>
            <a:off x="5022691" y="4594248"/>
            <a:ext cx="1598912" cy="5420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XGBoost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BF0D4-F9AA-4F94-8CB1-CEB635BFA636}"/>
              </a:ext>
            </a:extLst>
          </p:cNvPr>
          <p:cNvSpPr/>
          <p:nvPr/>
        </p:nvSpPr>
        <p:spPr bwMode="auto">
          <a:xfrm>
            <a:off x="8159941" y="3058134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6EC9153-2858-4C79-9CB2-AF3CA561F4C1}"/>
              </a:ext>
            </a:extLst>
          </p:cNvPr>
          <p:cNvSpPr/>
          <p:nvPr/>
        </p:nvSpPr>
        <p:spPr bwMode="auto">
          <a:xfrm>
            <a:off x="8159941" y="3819518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6C7E09-D980-438D-BE2E-CAB488F9ECB0}"/>
              </a:ext>
            </a:extLst>
          </p:cNvPr>
          <p:cNvSpPr/>
          <p:nvPr/>
        </p:nvSpPr>
        <p:spPr bwMode="auto">
          <a:xfrm>
            <a:off x="8159941" y="4587575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Forest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F4E985-51AA-45C3-8E8D-D3437C454338}"/>
              </a:ext>
            </a:extLst>
          </p:cNvPr>
          <p:cNvSpPr/>
          <p:nvPr/>
        </p:nvSpPr>
        <p:spPr bwMode="auto">
          <a:xfrm>
            <a:off x="8159941" y="5362752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Decision Jungle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753AC20-CD24-4199-986F-6209969D96A5}"/>
              </a:ext>
            </a:extLst>
          </p:cNvPr>
          <p:cNvSpPr/>
          <p:nvPr/>
        </p:nvSpPr>
        <p:spPr bwMode="auto">
          <a:xfrm>
            <a:off x="8159941" y="6135751"/>
            <a:ext cx="1598912" cy="5420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Neural Network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3239D9-F1A8-4BF9-AE32-8E894C0BCFD5}"/>
              </a:ext>
            </a:extLst>
          </p:cNvPr>
          <p:cNvGrpSpPr/>
          <p:nvPr/>
        </p:nvGrpSpPr>
        <p:grpSpPr>
          <a:xfrm>
            <a:off x="10256041" y="3055731"/>
            <a:ext cx="1598912" cy="3615369"/>
            <a:chOff x="10256041" y="3055731"/>
            <a:chExt cx="1598912" cy="361536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5790B9A-1F5D-421C-BC43-FD52B5622AB2}"/>
                </a:ext>
              </a:extLst>
            </p:cNvPr>
            <p:cNvSpPr/>
            <p:nvPr/>
          </p:nvSpPr>
          <p:spPr bwMode="auto">
            <a:xfrm>
              <a:off x="10256041" y="3055731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Averaged Perceptron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CBBC17-5D13-444F-8150-51FC059AC9C9}"/>
                </a:ext>
              </a:extLst>
            </p:cNvPr>
            <p:cNvSpPr/>
            <p:nvPr/>
          </p:nvSpPr>
          <p:spPr bwMode="auto">
            <a:xfrm>
              <a:off x="10256041" y="3812845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Bayes Point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F4B5DA8-8E84-403C-84B6-376EFB421222}"/>
                </a:ext>
              </a:extLst>
            </p:cNvPr>
            <p:cNvSpPr/>
            <p:nvPr/>
          </p:nvSpPr>
          <p:spPr bwMode="auto">
            <a:xfrm>
              <a:off x="10256041" y="4585172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Boosted Decision Tree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B491C0A-08D3-41BE-821B-E1DBA8098571}"/>
                </a:ext>
              </a:extLst>
            </p:cNvPr>
            <p:cNvSpPr/>
            <p:nvPr/>
          </p:nvSpPr>
          <p:spPr bwMode="auto">
            <a:xfrm>
              <a:off x="10256041" y="5356079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Locally Deep Support Vector Machine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6F10090-6AF0-4171-8DC6-04CE29808C6A}"/>
                </a:ext>
              </a:extLst>
            </p:cNvPr>
            <p:cNvSpPr/>
            <p:nvPr/>
          </p:nvSpPr>
          <p:spPr bwMode="auto">
            <a:xfrm>
              <a:off x="10256041" y="6129078"/>
              <a:ext cx="1598912" cy="5420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XGBoost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457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A340CD-4E44-4261-8358-C45403199059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1550224" y="3429000"/>
            <a:ext cx="1791146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2D49A0-5F69-4FD0-8967-050A5CA2B9E1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 flipH="1">
            <a:off x="2844489" y="3429000"/>
            <a:ext cx="496881" cy="220312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762C972-4F66-4383-80D5-CB42CEA88207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>
            <a:off x="3341370" y="3429000"/>
            <a:ext cx="1250004" cy="99642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3DF9F6B-DD0A-44F3-B0A3-D96CF593B975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209711" y="3429000"/>
            <a:ext cx="1463964" cy="99642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00F0B0-BD1B-456F-BD21-FC78F2767038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7632524" y="3429000"/>
            <a:ext cx="1577187" cy="99642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E96A77B-0A75-4C3F-9C15-EC0FEAAF85D0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>
            <a:off x="6095999" y="2023347"/>
            <a:ext cx="3113712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82B198-B57D-4CA2-92DF-73E0C4195AF0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3341370" y="2023347"/>
            <a:ext cx="2754629" cy="68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39" y="228612"/>
            <a:ext cx="1101852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Algorithm selection (Unsupervised Learning)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6E78B4-A475-4223-9FE4-9E7EF5C7A95D}"/>
              </a:ext>
            </a:extLst>
          </p:cNvPr>
          <p:cNvSpPr/>
          <p:nvPr/>
        </p:nvSpPr>
        <p:spPr bwMode="auto">
          <a:xfrm>
            <a:off x="586739" y="1303500"/>
            <a:ext cx="11018520" cy="7198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Unsupervised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9AD3C0-3751-4B7E-BDC7-D596589C3782}"/>
              </a:ext>
            </a:extLst>
          </p:cNvPr>
          <p:cNvSpPr/>
          <p:nvPr/>
        </p:nvSpPr>
        <p:spPr bwMode="auto">
          <a:xfrm>
            <a:off x="8052119" y="2709153"/>
            <a:ext cx="231518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Clustering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A95955-D538-465E-A3E3-0663F6585B77}"/>
              </a:ext>
            </a:extLst>
          </p:cNvPr>
          <p:cNvSpPr/>
          <p:nvPr/>
        </p:nvSpPr>
        <p:spPr bwMode="auto">
          <a:xfrm>
            <a:off x="2183778" y="2709153"/>
            <a:ext cx="231518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2A88A2-A1A1-49AD-B10C-ADB103DBE109}"/>
              </a:ext>
            </a:extLst>
          </p:cNvPr>
          <p:cNvSpPr/>
          <p:nvPr/>
        </p:nvSpPr>
        <p:spPr bwMode="auto">
          <a:xfrm>
            <a:off x="58948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PCA-Based Anomaly Detection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14F0BE-6E0A-4999-8705-DFB0051F85C1}"/>
              </a:ext>
            </a:extLst>
          </p:cNvPr>
          <p:cNvSpPr/>
          <p:nvPr/>
        </p:nvSpPr>
        <p:spPr bwMode="auto">
          <a:xfrm>
            <a:off x="3630637" y="4425427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One-Class Support Vector Machine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E78D69-E107-4D2E-B043-4A435D5DEA84}"/>
              </a:ext>
            </a:extLst>
          </p:cNvPr>
          <p:cNvSpPr/>
          <p:nvPr/>
        </p:nvSpPr>
        <p:spPr bwMode="auto">
          <a:xfrm>
            <a:off x="1883752" y="5632125"/>
            <a:ext cx="1921473" cy="71984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/>
              <a:t>Extreme Studentized Deviate Test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35F238-E235-4D4D-9F2A-A84E65B8B61A}"/>
              </a:ext>
            </a:extLst>
          </p:cNvPr>
          <p:cNvSpPr/>
          <p:nvPr/>
        </p:nvSpPr>
        <p:spPr bwMode="auto">
          <a:xfrm>
            <a:off x="6671787" y="4425429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K-Means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47AA47-CDD4-423E-8FAF-3EDB8381888E}"/>
              </a:ext>
            </a:extLst>
          </p:cNvPr>
          <p:cNvSpPr/>
          <p:nvPr/>
        </p:nvSpPr>
        <p:spPr bwMode="auto">
          <a:xfrm>
            <a:off x="9712938" y="4425428"/>
            <a:ext cx="1921473" cy="719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Hierarchical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b="1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9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5C7EBF81-AD53-4F63-BD58-085592AB2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159398"/>
            <a:ext cx="10525125" cy="36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3E0F2D-6A40-4309-9870-5DEE16B4C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All models are wrong…but some are useful!</a:t>
            </a:r>
          </a:p>
        </p:txBody>
      </p:sp>
    </p:spTree>
    <p:extLst>
      <p:ext uri="{BB962C8B-B14F-4D97-AF65-F5344CB8AC3E}">
        <p14:creationId xmlns:p14="http://schemas.microsoft.com/office/powerpoint/2010/main" val="1449676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46532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2354B24-DE79-4CBB-9B00-D04CB019CAF8}"/>
              </a:ext>
            </a:extLst>
          </p:cNvPr>
          <p:cNvSpPr/>
          <p:nvPr/>
        </p:nvSpPr>
        <p:spPr bwMode="auto">
          <a:xfrm>
            <a:off x="1533271" y="2500901"/>
            <a:ext cx="3248671" cy="1856198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475E4-02B9-4C0B-B4C9-BB286403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95" y="410684"/>
            <a:ext cx="10236492" cy="49244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Machine Learning Options on Azure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46382A6-AB75-4D80-99E9-DF7BD167E180}"/>
              </a:ext>
            </a:extLst>
          </p:cNvPr>
          <p:cNvGrpSpPr/>
          <p:nvPr/>
        </p:nvGrpSpPr>
        <p:grpSpPr>
          <a:xfrm>
            <a:off x="3154984" y="2882476"/>
            <a:ext cx="1327230" cy="648023"/>
            <a:chOff x="9448752" y="1641437"/>
            <a:chExt cx="1593560" cy="7960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399095-F5B0-4C5B-91BA-224C0544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772" y="1641437"/>
              <a:ext cx="635521" cy="635521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129D376-6CFB-4301-BC2A-C5AAAFE960A3}"/>
                </a:ext>
              </a:extLst>
            </p:cNvPr>
            <p:cNvSpPr/>
            <p:nvPr/>
          </p:nvSpPr>
          <p:spPr>
            <a:xfrm>
              <a:off x="9448752" y="2150622"/>
              <a:ext cx="1593560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COGNITIVE SERVICES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904683E-33B9-430A-9CC7-7F2B5BE53BD3}"/>
              </a:ext>
            </a:extLst>
          </p:cNvPr>
          <p:cNvGrpSpPr/>
          <p:nvPr/>
        </p:nvGrpSpPr>
        <p:grpSpPr>
          <a:xfrm>
            <a:off x="1602449" y="2882476"/>
            <a:ext cx="1262318" cy="870441"/>
            <a:chOff x="10463221" y="1641437"/>
            <a:chExt cx="1062502" cy="84222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5D6A4DF-69CE-4087-A9B7-3A728854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79" y="1641437"/>
              <a:ext cx="571186" cy="571186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B76C4CA-9139-476F-93D7-381F863F57C0}"/>
                </a:ext>
              </a:extLst>
            </p:cNvPr>
            <p:cNvSpPr/>
            <p:nvPr/>
          </p:nvSpPr>
          <p:spPr>
            <a:xfrm>
              <a:off x="10463221" y="2196788"/>
              <a:ext cx="1062502" cy="2868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BOT SERVICE</a:t>
              </a:r>
            </a:p>
          </p:txBody>
        </p:sp>
      </p:grp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F9BC2C9D-0946-42D6-BDCA-D1DE3F0CE8C9}"/>
              </a:ext>
            </a:extLst>
          </p:cNvPr>
          <p:cNvSpPr/>
          <p:nvPr/>
        </p:nvSpPr>
        <p:spPr bwMode="auto">
          <a:xfrm>
            <a:off x="6807950" y="2500901"/>
            <a:ext cx="3758636" cy="1856199"/>
          </a:xfrm>
          <a:prstGeom prst="roundRect">
            <a:avLst/>
          </a:prstGeom>
          <a:solidFill>
            <a:schemeClr val="tx2">
              <a:lumMod val="20000"/>
              <a:lumOff val="80000"/>
              <a:alpha val="3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2"/>
              </a:solidFill>
              <a:cs typeface="Segoe UI" pitchFamily="34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D113F7DA-E9E9-4A24-83E6-DE67B46CF77F}"/>
              </a:ext>
            </a:extLst>
          </p:cNvPr>
          <p:cNvGrpSpPr/>
          <p:nvPr/>
        </p:nvGrpSpPr>
        <p:grpSpPr>
          <a:xfrm>
            <a:off x="6502889" y="2882477"/>
            <a:ext cx="1641782" cy="852491"/>
            <a:chOff x="7977318" y="1755617"/>
            <a:chExt cx="1648147" cy="805296"/>
          </a:xfrm>
        </p:grpSpPr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91E515EE-E13A-4A14-BD20-557F5BBA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0727" y="1755617"/>
              <a:ext cx="508184" cy="508184"/>
            </a:xfrm>
            <a:prstGeom prst="rect">
              <a:avLst/>
            </a:prstGeom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6674D301-1F7E-4FEF-ABEE-C7F6E7CEC80F}"/>
                </a:ext>
              </a:extLst>
            </p:cNvPr>
            <p:cNvSpPr/>
            <p:nvPr/>
          </p:nvSpPr>
          <p:spPr>
            <a:xfrm>
              <a:off x="7977318" y="2342860"/>
              <a:ext cx="1648147" cy="218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ML Studio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0CB72BA-315A-4D5D-9852-86135438DF62}"/>
              </a:ext>
            </a:extLst>
          </p:cNvPr>
          <p:cNvGrpSpPr/>
          <p:nvPr/>
        </p:nvGrpSpPr>
        <p:grpSpPr>
          <a:xfrm>
            <a:off x="8011549" y="2882476"/>
            <a:ext cx="1351439" cy="684465"/>
            <a:chOff x="10296326" y="3240866"/>
            <a:chExt cx="1565963" cy="745041"/>
          </a:xfrm>
        </p:grpSpPr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BEDE88F-6CB3-47A8-BED6-D3DF109F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0555144" y="3240866"/>
              <a:ext cx="643719" cy="368893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7A148AD8-E7CE-47AC-9972-AB041208D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r="74701"/>
            <a:stretch/>
          </p:blipFill>
          <p:spPr>
            <a:xfrm>
              <a:off x="11079309" y="3285489"/>
              <a:ext cx="360258" cy="421792"/>
            </a:xfrm>
            <a:prstGeom prst="rect">
              <a:avLst/>
            </a:prstGeom>
          </p:spPr>
        </p:pic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16ECFB4-F0AC-4000-8AFE-9951B16C3257}"/>
                </a:ext>
              </a:extLst>
            </p:cNvPr>
            <p:cNvSpPr/>
            <p:nvPr/>
          </p:nvSpPr>
          <p:spPr>
            <a:xfrm>
              <a:off x="10296326" y="3731680"/>
              <a:ext cx="1565963" cy="2542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841">
                <a:defRPr/>
              </a:pPr>
              <a:r>
                <a:rPr lang="en-US" sz="900" kern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ML SERVER</a:t>
              </a:r>
            </a:p>
          </p:txBody>
        </p:sp>
      </p:grpSp>
      <p:pic>
        <p:nvPicPr>
          <p:cNvPr id="244" name="Picture 243">
            <a:extLst>
              <a:ext uri="{FF2B5EF4-FFF2-40B4-BE49-F238E27FC236}">
                <a16:creationId xmlns:a16="http://schemas.microsoft.com/office/drawing/2014/main" id="{63794795-45A2-43CF-A165-CE6E602AFC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89876" y="2882476"/>
            <a:ext cx="793037" cy="416343"/>
          </a:xfrm>
          <a:prstGeom prst="rect">
            <a:avLst/>
          </a:prstGeom>
        </p:spPr>
      </p:pic>
      <p:sp>
        <p:nvSpPr>
          <p:cNvPr id="245" name="Rectangle 244">
            <a:extLst>
              <a:ext uri="{FF2B5EF4-FFF2-40B4-BE49-F238E27FC236}">
                <a16:creationId xmlns:a16="http://schemas.microsoft.com/office/drawing/2014/main" id="{30330220-9C83-44A0-9BF4-19F5FAF807AF}"/>
              </a:ext>
            </a:extLst>
          </p:cNvPr>
          <p:cNvSpPr/>
          <p:nvPr/>
        </p:nvSpPr>
        <p:spPr>
          <a:xfrm>
            <a:off x="9235686" y="3371785"/>
            <a:ext cx="1288466" cy="374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</a:t>
            </a:r>
          </a:p>
          <a:p>
            <a:pPr algn="ctr" defTabSz="913841">
              <a:defRPr/>
            </a:pPr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DATABRICKS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B8158-2614-DF42-9E71-03F62A2217C8}"/>
              </a:ext>
            </a:extLst>
          </p:cNvPr>
          <p:cNvSpPr txBox="1"/>
          <p:nvPr/>
        </p:nvSpPr>
        <p:spPr>
          <a:xfrm>
            <a:off x="2233608" y="2016213"/>
            <a:ext cx="165132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Pre-Built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1A8B3A2-E133-8B4A-BCC6-A0DF0A14D740}"/>
              </a:ext>
            </a:extLst>
          </p:cNvPr>
          <p:cNvSpPr txBox="1"/>
          <p:nvPr/>
        </p:nvSpPr>
        <p:spPr>
          <a:xfrm>
            <a:off x="7393254" y="2016213"/>
            <a:ext cx="254377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0246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D83ECC-6FAE-41D2-9392-F23414C7F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7" y="1254471"/>
            <a:ext cx="8036414" cy="4365484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1CF98B7-7626-433D-8F1C-0B1C26D72CDE}"/>
              </a:ext>
            </a:extLst>
          </p:cNvPr>
          <p:cNvSpPr txBox="1">
            <a:spLocks/>
          </p:cNvSpPr>
          <p:nvPr/>
        </p:nvSpPr>
        <p:spPr>
          <a:xfrm>
            <a:off x="3681443" y="5823515"/>
            <a:ext cx="3152494" cy="331899"/>
          </a:xfrm>
          <a:prstGeom prst="rect">
            <a:avLst/>
          </a:prstGeom>
        </p:spPr>
        <p:txBody>
          <a:bodyPr>
            <a:spAutoFit/>
          </a:bodyPr>
          <a:lstStyle>
            <a:lvl1pPr marL="336080" marR="0" indent="-33608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724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572581" marR="0" indent="-23650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marL="784187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3pPr>
            <a:lvl4pPr marL="1008241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4pPr>
            <a:lvl5pPr marL="1232294" marR="0" indent="-224054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Semilight" panose="020B0402040204020203" pitchFamily="34" charset="0"/>
              </a:defRPr>
            </a:lvl5pPr>
            <a:lvl6pPr marL="2514026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23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19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15" indent="-228548" algn="l" defTabSz="91419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927" fontAlgn="base">
              <a:lnSpc>
                <a:spcPct val="100000"/>
              </a:lnSpc>
              <a:spcAft>
                <a:spcPct val="0"/>
              </a:spcAft>
              <a:buNone/>
              <a:defRPr/>
            </a:pPr>
            <a:r>
              <a:rPr lang="en-US" sz="1568" cap="all" spc="200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Visual drag-and-drop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0164A0E-277B-4210-B91E-3D144BB2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>
            <a:norm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</a:rPr>
              <a:t>Azure</a:t>
            </a:r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  <a:t> Machine Learning Studio</a:t>
            </a:r>
          </a:p>
        </p:txBody>
      </p:sp>
    </p:spTree>
    <p:extLst>
      <p:ext uri="{BB962C8B-B14F-4D97-AF65-F5344CB8AC3E}">
        <p14:creationId xmlns:p14="http://schemas.microsoft.com/office/powerpoint/2010/main" val="34105951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896680F-AC63-4784-BFF8-0EC39C11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>
            <a:normAutofit/>
          </a:bodyPr>
          <a:lstStyle/>
          <a:p>
            <a:r>
              <a:rPr lang="en-US" sz="3200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Azure Databricks?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3A171-5DF8-45FA-9CB5-E337D35753B3}"/>
              </a:ext>
            </a:extLst>
          </p:cNvPr>
          <p:cNvSpPr/>
          <p:nvPr/>
        </p:nvSpPr>
        <p:spPr>
          <a:xfrm>
            <a:off x="1079863" y="1236091"/>
            <a:ext cx="1003227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 fast, easy and collaborative Apache® Spark™ based analytics platform optimized for Azure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30C4D4-8026-4A51-85FA-B8D97A3F8243}"/>
              </a:ext>
            </a:extLst>
          </p:cNvPr>
          <p:cNvSpPr/>
          <p:nvPr/>
        </p:nvSpPr>
        <p:spPr bwMode="auto">
          <a:xfrm>
            <a:off x="2490651" y="2610217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</a:t>
            </a: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of Databricks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BB06E3-5823-4AEF-840B-58A2DCC295FE}"/>
              </a:ext>
            </a:extLst>
          </p:cNvPr>
          <p:cNvSpPr/>
          <p:nvPr/>
        </p:nvSpPr>
        <p:spPr bwMode="auto">
          <a:xfrm>
            <a:off x="6631259" y="2641905"/>
            <a:ext cx="3070090" cy="627864"/>
          </a:xfrm>
          <a:prstGeom prst="rect">
            <a:avLst/>
          </a:prstGeom>
          <a:noFill/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Best of Microsoft</a:t>
            </a:r>
          </a:p>
        </p:txBody>
      </p:sp>
      <p:sp>
        <p:nvSpPr>
          <p:cNvPr id="3" name="Plus Sign 2">
            <a:extLst>
              <a:ext uri="{FF2B5EF4-FFF2-40B4-BE49-F238E27FC236}">
                <a16:creationId xmlns:a16="http://schemas.microsoft.com/office/drawing/2014/main" id="{E91BE767-79CE-4F6A-BE3B-75F5245B0E72}"/>
              </a:ext>
            </a:extLst>
          </p:cNvPr>
          <p:cNvSpPr/>
          <p:nvPr/>
        </p:nvSpPr>
        <p:spPr bwMode="auto">
          <a:xfrm>
            <a:off x="5907776" y="2418328"/>
            <a:ext cx="400590" cy="383778"/>
          </a:xfrm>
          <a:prstGeom prst="mathPlus">
            <a:avLst>
              <a:gd name="adj1" fmla="val 459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59" y="2329215"/>
            <a:ext cx="1191090" cy="438134"/>
          </a:xfrm>
          <a:prstGeom prst="rect">
            <a:avLst/>
          </a:prstGeom>
        </p:spPr>
      </p:pic>
      <p:pic>
        <p:nvPicPr>
          <p:cNvPr id="14" name="Picture 2" descr="Image result for databricks logo">
            <a:extLst>
              <a:ext uri="{FF2B5EF4-FFF2-40B4-BE49-F238E27FC236}">
                <a16:creationId xmlns:a16="http://schemas.microsoft.com/office/drawing/2014/main" id="{4F242AB5-5E3A-45AC-A792-DB0CB845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296" y="2425914"/>
            <a:ext cx="1066800" cy="1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90BD1FFC-3EC0-4F73-9A24-5AE57DD0CC7B}"/>
              </a:ext>
            </a:extLst>
          </p:cNvPr>
          <p:cNvGrpSpPr/>
          <p:nvPr/>
        </p:nvGrpSpPr>
        <p:grpSpPr>
          <a:xfrm>
            <a:off x="2490651" y="2955837"/>
            <a:ext cx="7096969" cy="746373"/>
            <a:chOff x="3487386" y="2755027"/>
            <a:chExt cx="5217226" cy="438116"/>
          </a:xfrm>
        </p:grpSpPr>
        <p:sp>
          <p:nvSpPr>
            <p:cNvPr id="4" name="Freeform 3"/>
            <p:cNvSpPr/>
            <p:nvPr/>
          </p:nvSpPr>
          <p:spPr>
            <a:xfrm rot="10800000">
              <a:off x="3487386" y="2755027"/>
              <a:ext cx="5217226" cy="159197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 w="1270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5740C7-A75C-4E6C-AE70-984D5766D9C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914224"/>
              <a:ext cx="0" cy="27891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3A1FFB-BCFD-4C92-A7E8-B0BECAA7BFB3}"/>
              </a:ext>
            </a:extLst>
          </p:cNvPr>
          <p:cNvGrpSpPr/>
          <p:nvPr/>
        </p:nvGrpSpPr>
        <p:grpSpPr>
          <a:xfrm>
            <a:off x="1436605" y="4596605"/>
            <a:ext cx="198046" cy="294762"/>
            <a:chOff x="6068771" y="1750336"/>
            <a:chExt cx="1818300" cy="2706296"/>
          </a:xfrm>
          <a:solidFill>
            <a:schemeClr val="bg1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B5C5B02-E99F-406E-90F6-E84B87CE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771" y="1750336"/>
              <a:ext cx="1818300" cy="2706296"/>
            </a:xfrm>
            <a:custGeom>
              <a:avLst/>
              <a:gdLst>
                <a:gd name="T0" fmla="*/ 120 w 127"/>
                <a:gd name="T1" fmla="*/ 33 h 190"/>
                <a:gd name="T2" fmla="*/ 75 w 127"/>
                <a:gd name="T3" fmla="*/ 0 h 190"/>
                <a:gd name="T4" fmla="*/ 64 w 127"/>
                <a:gd name="T5" fmla="*/ 0 h 190"/>
                <a:gd name="T6" fmla="*/ 64 w 127"/>
                <a:gd name="T7" fmla="*/ 0 h 190"/>
                <a:gd name="T8" fmla="*/ 57 w 127"/>
                <a:gd name="T9" fmla="*/ 0 h 190"/>
                <a:gd name="T10" fmla="*/ 53 w 127"/>
                <a:gd name="T11" fmla="*/ 0 h 190"/>
                <a:gd name="T12" fmla="*/ 8 w 127"/>
                <a:gd name="T13" fmla="*/ 33 h 190"/>
                <a:gd name="T14" fmla="*/ 3 w 127"/>
                <a:gd name="T15" fmla="*/ 132 h 190"/>
                <a:gd name="T16" fmla="*/ 64 w 127"/>
                <a:gd name="T17" fmla="*/ 190 h 190"/>
                <a:gd name="T18" fmla="*/ 64 w 127"/>
                <a:gd name="T19" fmla="*/ 190 h 190"/>
                <a:gd name="T20" fmla="*/ 64 w 127"/>
                <a:gd name="T21" fmla="*/ 190 h 190"/>
                <a:gd name="T22" fmla="*/ 125 w 127"/>
                <a:gd name="T23" fmla="*/ 132 h 190"/>
                <a:gd name="T24" fmla="*/ 120 w 127"/>
                <a:gd name="T25" fmla="*/ 3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90">
                  <a:moveTo>
                    <a:pt x="120" y="33"/>
                  </a:moveTo>
                  <a:cubicBezTo>
                    <a:pt x="114" y="9"/>
                    <a:pt x="101" y="0"/>
                    <a:pt x="7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7" y="0"/>
                    <a:pt x="14" y="9"/>
                    <a:pt x="8" y="33"/>
                  </a:cubicBezTo>
                  <a:cubicBezTo>
                    <a:pt x="3" y="52"/>
                    <a:pt x="0" y="86"/>
                    <a:pt x="3" y="132"/>
                  </a:cubicBezTo>
                  <a:cubicBezTo>
                    <a:pt x="5" y="174"/>
                    <a:pt x="33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94" y="190"/>
                    <a:pt x="123" y="174"/>
                    <a:pt x="125" y="132"/>
                  </a:cubicBezTo>
                  <a:cubicBezTo>
                    <a:pt x="127" y="86"/>
                    <a:pt x="124" y="52"/>
                    <a:pt x="120" y="33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9E83543-7C84-4A45-A350-FE7E03DE21AE}"/>
                </a:ext>
              </a:extLst>
            </p:cNvPr>
            <p:cNvCxnSpPr>
              <a:cxnSpLocks/>
            </p:cNvCxnSpPr>
            <p:nvPr/>
          </p:nvCxnSpPr>
          <p:spPr>
            <a:xfrm>
              <a:off x="6977921" y="1750336"/>
              <a:ext cx="0" cy="145463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2F27267F-EDC0-43D6-811F-A008C712B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892" y="2105537"/>
              <a:ext cx="186059" cy="668117"/>
            </a:xfrm>
            <a:custGeom>
              <a:avLst/>
              <a:gdLst>
                <a:gd name="T0" fmla="*/ 13 w 13"/>
                <a:gd name="T1" fmla="*/ 40 h 47"/>
                <a:gd name="T2" fmla="*/ 7 w 13"/>
                <a:gd name="T3" fmla="*/ 47 h 47"/>
                <a:gd name="T4" fmla="*/ 7 w 13"/>
                <a:gd name="T5" fmla="*/ 47 h 47"/>
                <a:gd name="T6" fmla="*/ 0 w 13"/>
                <a:gd name="T7" fmla="*/ 40 h 47"/>
                <a:gd name="T8" fmla="*/ 0 w 13"/>
                <a:gd name="T9" fmla="*/ 7 h 47"/>
                <a:gd name="T10" fmla="*/ 7 w 13"/>
                <a:gd name="T11" fmla="*/ 0 h 47"/>
                <a:gd name="T12" fmla="*/ 7 w 13"/>
                <a:gd name="T13" fmla="*/ 0 h 47"/>
                <a:gd name="T14" fmla="*/ 13 w 13"/>
                <a:gd name="T15" fmla="*/ 7 h 47"/>
                <a:gd name="T16" fmla="*/ 13 w 13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7">
                  <a:moveTo>
                    <a:pt x="13" y="40"/>
                  </a:moveTo>
                  <a:cubicBezTo>
                    <a:pt x="13" y="44"/>
                    <a:pt x="10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3" y="47"/>
                    <a:pt x="0" y="44"/>
                    <a:pt x="0" y="4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4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268176A-969E-4C64-8146-2B5181CCD420}"/>
              </a:ext>
            </a:extLst>
          </p:cNvPr>
          <p:cNvSpPr/>
          <p:nvPr/>
        </p:nvSpPr>
        <p:spPr>
          <a:xfrm>
            <a:off x="1801142" y="4054876"/>
            <a:ext cx="9307072" cy="240065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Designed in collaboration with the founders of Apache Spark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One-click set up; streamlined workflows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Interactive workspace that enables collaboration between data scientists, data engineers, and business analysts.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Native integration with Azure services (Power BI, SQL DW, Cosmos DB, Blob Storage)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0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Enterprise-grade Azure security (Active Directory integration, compliance, enterprise-grade SLAs)</a:t>
            </a:r>
          </a:p>
        </p:txBody>
      </p:sp>
      <p:grpSp>
        <p:nvGrpSpPr>
          <p:cNvPr id="37" name="Group 4">
            <a:extLst>
              <a:ext uri="{FF2B5EF4-FFF2-40B4-BE49-F238E27FC236}">
                <a16:creationId xmlns:a16="http://schemas.microsoft.com/office/drawing/2014/main" id="{E279EF13-B380-43AC-9BCD-E446BBF01F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84734" y="5103626"/>
            <a:ext cx="331118" cy="310818"/>
            <a:chOff x="2065" y="3150"/>
            <a:chExt cx="734" cy="689"/>
          </a:xfrm>
          <a:noFill/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266EF2AD-3FD7-4F54-B6BF-7882492E6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" y="3185"/>
              <a:ext cx="187" cy="41"/>
            </a:xfrm>
            <a:custGeom>
              <a:avLst/>
              <a:gdLst>
                <a:gd name="T0" fmla="*/ 0 w 32"/>
                <a:gd name="T1" fmla="*/ 1 h 7"/>
                <a:gd name="T2" fmla="*/ 8 w 32"/>
                <a:gd name="T3" fmla="*/ 0 h 7"/>
                <a:gd name="T4" fmla="*/ 32 w 3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" h="7">
                  <a:moveTo>
                    <a:pt x="0" y="1"/>
                  </a:moveTo>
                  <a:cubicBezTo>
                    <a:pt x="2" y="1"/>
                    <a:pt x="5" y="0"/>
                    <a:pt x="8" y="0"/>
                  </a:cubicBezTo>
                  <a:cubicBezTo>
                    <a:pt x="17" y="0"/>
                    <a:pt x="25" y="3"/>
                    <a:pt x="32" y="7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70081FB-C55B-44A7-B03F-ABD8887E3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238"/>
              <a:ext cx="123" cy="175"/>
            </a:xfrm>
            <a:custGeom>
              <a:avLst/>
              <a:gdLst>
                <a:gd name="T0" fmla="*/ 0 w 21"/>
                <a:gd name="T1" fmla="*/ 30 h 30"/>
                <a:gd name="T2" fmla="*/ 21 w 21"/>
                <a:gd name="T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30">
                  <a:moveTo>
                    <a:pt x="0" y="30"/>
                  </a:moveTo>
                  <a:cubicBezTo>
                    <a:pt x="3" y="17"/>
                    <a:pt x="11" y="7"/>
                    <a:pt x="21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2CAA7E8-CA4B-44B6-B84F-75B891221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3530"/>
              <a:ext cx="105" cy="163"/>
            </a:xfrm>
            <a:custGeom>
              <a:avLst/>
              <a:gdLst>
                <a:gd name="T0" fmla="*/ 18 w 18"/>
                <a:gd name="T1" fmla="*/ 28 h 28"/>
                <a:gd name="T2" fmla="*/ 0 w 18"/>
                <a:gd name="T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8">
                  <a:moveTo>
                    <a:pt x="18" y="28"/>
                  </a:moveTo>
                  <a:cubicBezTo>
                    <a:pt x="9" y="21"/>
                    <a:pt x="3" y="11"/>
                    <a:pt x="0" y="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" name="Oval 8">
              <a:extLst>
                <a:ext uri="{FF2B5EF4-FFF2-40B4-BE49-F238E27FC236}">
                  <a16:creationId xmlns:a16="http://schemas.microsoft.com/office/drawing/2014/main" id="{691A1EE5-0DDE-4B72-9FAE-45FF5C655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" y="3249"/>
              <a:ext cx="192" cy="18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D9DC223E-5A98-4479-AA47-9CADA8568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3" y="3436"/>
              <a:ext cx="233" cy="234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" name="Oval 10">
              <a:extLst>
                <a:ext uri="{FF2B5EF4-FFF2-40B4-BE49-F238E27FC236}">
                  <a16:creationId xmlns:a16="http://schemas.microsoft.com/office/drawing/2014/main" id="{7BCE9545-689C-4F5D-9410-8AE7F8301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3150"/>
              <a:ext cx="116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" name="Oval 11">
              <a:extLst>
                <a:ext uri="{FF2B5EF4-FFF2-40B4-BE49-F238E27FC236}">
                  <a16:creationId xmlns:a16="http://schemas.microsoft.com/office/drawing/2014/main" id="{98FDA9A5-6F0B-4919-BE39-ABEC0FEC9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3413"/>
              <a:ext cx="111" cy="117"/>
            </a:xfrm>
            <a:prstGeom prst="ellipse">
              <a:avLst/>
            </a:pr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75B853E7-0E81-45A5-8DC8-F6D390171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670"/>
              <a:ext cx="332" cy="169"/>
            </a:xfrm>
            <a:custGeom>
              <a:avLst/>
              <a:gdLst>
                <a:gd name="T0" fmla="*/ 57 w 57"/>
                <a:gd name="T1" fmla="*/ 29 h 29"/>
                <a:gd name="T2" fmla="*/ 28 w 57"/>
                <a:gd name="T3" fmla="*/ 0 h 29"/>
                <a:gd name="T4" fmla="*/ 0 w 57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29">
                  <a:moveTo>
                    <a:pt x="57" y="29"/>
                  </a:moveTo>
                  <a:cubicBezTo>
                    <a:pt x="57" y="13"/>
                    <a:pt x="44" y="0"/>
                    <a:pt x="28" y="0"/>
                  </a:cubicBezTo>
                  <a:cubicBezTo>
                    <a:pt x="13" y="0"/>
                    <a:pt x="0" y="13"/>
                    <a:pt x="0" y="29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63DBD92A-4B67-4FA1-90BE-773F013C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" y="3436"/>
              <a:ext cx="233" cy="117"/>
            </a:xfrm>
            <a:custGeom>
              <a:avLst/>
              <a:gdLst>
                <a:gd name="T0" fmla="*/ 40 w 40"/>
                <a:gd name="T1" fmla="*/ 20 h 20"/>
                <a:gd name="T2" fmla="*/ 20 w 40"/>
                <a:gd name="T3" fmla="*/ 0 h 20"/>
                <a:gd name="T4" fmla="*/ 0 w 4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0">
                  <a:moveTo>
                    <a:pt x="40" y="20"/>
                  </a:move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</a:path>
              </a:pathLst>
            </a:custGeom>
            <a:grp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7" name="key">
            <a:extLst>
              <a:ext uri="{FF2B5EF4-FFF2-40B4-BE49-F238E27FC236}">
                <a16:creationId xmlns:a16="http://schemas.microsoft.com/office/drawing/2014/main" id="{2172B368-D2F2-4246-8D44-E66F0A8FD0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8661" y="6164334"/>
            <a:ext cx="295406" cy="293890"/>
          </a:xfrm>
          <a:custGeom>
            <a:avLst/>
            <a:gdLst>
              <a:gd name="T0" fmla="*/ 175 w 330"/>
              <a:gd name="T1" fmla="*/ 198 h 328"/>
              <a:gd name="T2" fmla="*/ 109 w 330"/>
              <a:gd name="T3" fmla="*/ 220 h 328"/>
              <a:gd name="T4" fmla="*/ 0 w 330"/>
              <a:gd name="T5" fmla="*/ 110 h 328"/>
              <a:gd name="T6" fmla="*/ 109 w 330"/>
              <a:gd name="T7" fmla="*/ 0 h 328"/>
              <a:gd name="T8" fmla="*/ 219 w 330"/>
              <a:gd name="T9" fmla="*/ 110 h 328"/>
              <a:gd name="T10" fmla="*/ 214 w 330"/>
              <a:gd name="T11" fmla="*/ 143 h 328"/>
              <a:gd name="T12" fmla="*/ 330 w 330"/>
              <a:gd name="T13" fmla="*/ 258 h 328"/>
              <a:gd name="T14" fmla="*/ 330 w 330"/>
              <a:gd name="T15" fmla="*/ 328 h 328"/>
              <a:gd name="T16" fmla="*/ 264 w 330"/>
              <a:gd name="T17" fmla="*/ 328 h 328"/>
              <a:gd name="T18" fmla="*/ 264 w 330"/>
              <a:gd name="T19" fmla="*/ 283 h 328"/>
              <a:gd name="T20" fmla="*/ 221 w 330"/>
              <a:gd name="T21" fmla="*/ 283 h 328"/>
              <a:gd name="T22" fmla="*/ 221 w 330"/>
              <a:gd name="T23" fmla="*/ 239 h 328"/>
              <a:gd name="T24" fmla="*/ 175 w 330"/>
              <a:gd name="T25" fmla="*/ 239 h 328"/>
              <a:gd name="T26" fmla="*/ 175 w 330"/>
              <a:gd name="T27" fmla="*/ 198 h 328"/>
              <a:gd name="T28" fmla="*/ 76 w 330"/>
              <a:gd name="T29" fmla="*/ 91 h 328"/>
              <a:gd name="T30" fmla="*/ 91 w 330"/>
              <a:gd name="T31" fmla="*/ 76 h 328"/>
              <a:gd name="T32" fmla="*/ 76 w 330"/>
              <a:gd name="T33" fmla="*/ 60 h 328"/>
              <a:gd name="T34" fmla="*/ 60 w 330"/>
              <a:gd name="T35" fmla="*/ 76 h 328"/>
              <a:gd name="T36" fmla="*/ 76 w 330"/>
              <a:gd name="T37" fmla="*/ 91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328">
                <a:moveTo>
                  <a:pt x="175" y="198"/>
                </a:moveTo>
                <a:cubicBezTo>
                  <a:pt x="157" y="212"/>
                  <a:pt x="134" y="220"/>
                  <a:pt x="109" y="220"/>
                </a:cubicBezTo>
                <a:cubicBezTo>
                  <a:pt x="49" y="220"/>
                  <a:pt x="0" y="171"/>
                  <a:pt x="0" y="110"/>
                </a:cubicBezTo>
                <a:cubicBezTo>
                  <a:pt x="0" y="49"/>
                  <a:pt x="49" y="0"/>
                  <a:pt x="109" y="0"/>
                </a:cubicBezTo>
                <a:cubicBezTo>
                  <a:pt x="170" y="0"/>
                  <a:pt x="219" y="49"/>
                  <a:pt x="219" y="110"/>
                </a:cubicBezTo>
                <a:cubicBezTo>
                  <a:pt x="219" y="122"/>
                  <a:pt x="217" y="133"/>
                  <a:pt x="214" y="143"/>
                </a:cubicBezTo>
                <a:cubicBezTo>
                  <a:pt x="330" y="258"/>
                  <a:pt x="330" y="258"/>
                  <a:pt x="330" y="258"/>
                </a:cubicBezTo>
                <a:cubicBezTo>
                  <a:pt x="330" y="328"/>
                  <a:pt x="330" y="328"/>
                  <a:pt x="330" y="328"/>
                </a:cubicBezTo>
                <a:cubicBezTo>
                  <a:pt x="264" y="328"/>
                  <a:pt x="264" y="328"/>
                  <a:pt x="264" y="328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1" y="239"/>
                  <a:pt x="221" y="239"/>
                  <a:pt x="221" y="239"/>
                </a:cubicBezTo>
                <a:cubicBezTo>
                  <a:pt x="175" y="239"/>
                  <a:pt x="175" y="239"/>
                  <a:pt x="175" y="239"/>
                </a:cubicBezTo>
                <a:lnTo>
                  <a:pt x="175" y="198"/>
                </a:lnTo>
                <a:close/>
                <a:moveTo>
                  <a:pt x="76" y="91"/>
                </a:moveTo>
                <a:cubicBezTo>
                  <a:pt x="84" y="91"/>
                  <a:pt x="91" y="84"/>
                  <a:pt x="91" y="76"/>
                </a:cubicBezTo>
                <a:cubicBezTo>
                  <a:pt x="91" y="67"/>
                  <a:pt x="84" y="60"/>
                  <a:pt x="76" y="60"/>
                </a:cubicBezTo>
                <a:cubicBezTo>
                  <a:pt x="67" y="60"/>
                  <a:pt x="60" y="67"/>
                  <a:pt x="60" y="76"/>
                </a:cubicBezTo>
                <a:cubicBezTo>
                  <a:pt x="60" y="84"/>
                  <a:pt x="67" y="91"/>
                  <a:pt x="76" y="91"/>
                </a:cubicBezTo>
                <a:close/>
              </a:path>
            </a:pathLst>
          </a:custGeom>
          <a:noFill/>
          <a:ln w="12700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27E586-2807-4C1B-9EEF-A1ECC632F7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4112110"/>
            <a:ext cx="435092" cy="227576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F8A2F201-7A5C-4157-9C92-5E2C7FA1AB2A}"/>
              </a:ext>
            </a:extLst>
          </p:cNvPr>
          <p:cNvGrpSpPr/>
          <p:nvPr/>
        </p:nvGrpSpPr>
        <p:grpSpPr>
          <a:xfrm rot="20700000">
            <a:off x="1383591" y="5676218"/>
            <a:ext cx="333405" cy="265916"/>
            <a:chOff x="-156824" y="2791591"/>
            <a:chExt cx="620907" cy="495220"/>
          </a:xfrm>
        </p:grpSpPr>
        <p:sp>
          <p:nvSpPr>
            <p:cNvPr id="57" name="gear_3">
              <a:extLst>
                <a:ext uri="{FF2B5EF4-FFF2-40B4-BE49-F238E27FC236}">
                  <a16:creationId xmlns:a16="http://schemas.microsoft.com/office/drawing/2014/main" id="{6556AC3B-A319-4D6A-960E-78D4D93569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-156824" y="2970506"/>
              <a:ext cx="313648" cy="316305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8" name="gear_3">
              <a:extLst>
                <a:ext uri="{FF2B5EF4-FFF2-40B4-BE49-F238E27FC236}">
                  <a16:creationId xmlns:a16="http://schemas.microsoft.com/office/drawing/2014/main" id="{37CF637C-1799-4BDC-A904-4A1B44E7A5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800000">
              <a:off x="150433" y="2791591"/>
              <a:ext cx="313650" cy="316306"/>
            </a:xfrm>
            <a:custGeom>
              <a:avLst/>
              <a:gdLst>
                <a:gd name="T0" fmla="*/ 81 w 327"/>
                <a:gd name="T1" fmla="*/ 162 h 327"/>
                <a:gd name="T2" fmla="*/ 162 w 327"/>
                <a:gd name="T3" fmla="*/ 80 h 327"/>
                <a:gd name="T4" fmla="*/ 244 w 327"/>
                <a:gd name="T5" fmla="*/ 162 h 327"/>
                <a:gd name="T6" fmla="*/ 162 w 327"/>
                <a:gd name="T7" fmla="*/ 243 h 327"/>
                <a:gd name="T8" fmla="*/ 81 w 327"/>
                <a:gd name="T9" fmla="*/ 162 h 327"/>
                <a:gd name="T10" fmla="*/ 298 w 327"/>
                <a:gd name="T11" fmla="*/ 162 h 327"/>
                <a:gd name="T12" fmla="*/ 295 w 327"/>
                <a:gd name="T13" fmla="*/ 135 h 327"/>
                <a:gd name="T14" fmla="*/ 327 w 327"/>
                <a:gd name="T15" fmla="*/ 117 h 327"/>
                <a:gd name="T16" fmla="*/ 286 w 327"/>
                <a:gd name="T17" fmla="*/ 46 h 327"/>
                <a:gd name="T18" fmla="*/ 256 w 327"/>
                <a:gd name="T19" fmla="*/ 64 h 327"/>
                <a:gd name="T20" fmla="*/ 205 w 327"/>
                <a:gd name="T21" fmla="*/ 33 h 327"/>
                <a:gd name="T22" fmla="*/ 205 w 327"/>
                <a:gd name="T23" fmla="*/ 0 h 327"/>
                <a:gd name="T24" fmla="*/ 124 w 327"/>
                <a:gd name="T25" fmla="*/ 0 h 327"/>
                <a:gd name="T26" fmla="*/ 124 w 327"/>
                <a:gd name="T27" fmla="*/ 31 h 327"/>
                <a:gd name="T28" fmla="*/ 68 w 327"/>
                <a:gd name="T29" fmla="*/ 64 h 327"/>
                <a:gd name="T30" fmla="*/ 41 w 327"/>
                <a:gd name="T31" fmla="*/ 48 h 327"/>
                <a:gd name="T32" fmla="*/ 0 w 327"/>
                <a:gd name="T33" fmla="*/ 119 h 327"/>
                <a:gd name="T34" fmla="*/ 29 w 327"/>
                <a:gd name="T35" fmla="*/ 135 h 327"/>
                <a:gd name="T36" fmla="*/ 26 w 327"/>
                <a:gd name="T37" fmla="*/ 162 h 327"/>
                <a:gd name="T38" fmla="*/ 30 w 327"/>
                <a:gd name="T39" fmla="*/ 194 h 327"/>
                <a:gd name="T40" fmla="*/ 3 w 327"/>
                <a:gd name="T41" fmla="*/ 210 h 327"/>
                <a:gd name="T42" fmla="*/ 43 w 327"/>
                <a:gd name="T43" fmla="*/ 280 h 327"/>
                <a:gd name="T44" fmla="*/ 72 w 327"/>
                <a:gd name="T45" fmla="*/ 264 h 327"/>
                <a:gd name="T46" fmla="*/ 124 w 327"/>
                <a:gd name="T47" fmla="*/ 292 h 327"/>
                <a:gd name="T48" fmla="*/ 124 w 327"/>
                <a:gd name="T49" fmla="*/ 327 h 327"/>
                <a:gd name="T50" fmla="*/ 205 w 327"/>
                <a:gd name="T51" fmla="*/ 327 h 327"/>
                <a:gd name="T52" fmla="*/ 205 w 327"/>
                <a:gd name="T53" fmla="*/ 291 h 327"/>
                <a:gd name="T54" fmla="*/ 252 w 327"/>
                <a:gd name="T55" fmla="*/ 264 h 327"/>
                <a:gd name="T56" fmla="*/ 283 w 327"/>
                <a:gd name="T57" fmla="*/ 282 h 327"/>
                <a:gd name="T58" fmla="*/ 324 w 327"/>
                <a:gd name="T59" fmla="*/ 212 h 327"/>
                <a:gd name="T60" fmla="*/ 294 w 327"/>
                <a:gd name="T61" fmla="*/ 194 h 327"/>
                <a:gd name="T62" fmla="*/ 298 w 327"/>
                <a:gd name="T63" fmla="*/ 162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7" h="327">
                  <a:moveTo>
                    <a:pt x="81" y="162"/>
                  </a:moveTo>
                  <a:cubicBezTo>
                    <a:pt x="81" y="117"/>
                    <a:pt x="117" y="80"/>
                    <a:pt x="162" y="80"/>
                  </a:cubicBezTo>
                  <a:cubicBezTo>
                    <a:pt x="207" y="80"/>
                    <a:pt x="244" y="117"/>
                    <a:pt x="244" y="162"/>
                  </a:cubicBezTo>
                  <a:cubicBezTo>
                    <a:pt x="244" y="207"/>
                    <a:pt x="207" y="243"/>
                    <a:pt x="162" y="243"/>
                  </a:cubicBezTo>
                  <a:cubicBezTo>
                    <a:pt x="117" y="243"/>
                    <a:pt x="81" y="207"/>
                    <a:pt x="81" y="162"/>
                  </a:cubicBezTo>
                  <a:close/>
                  <a:moveTo>
                    <a:pt x="298" y="162"/>
                  </a:moveTo>
                  <a:cubicBezTo>
                    <a:pt x="298" y="153"/>
                    <a:pt x="297" y="144"/>
                    <a:pt x="295" y="135"/>
                  </a:cubicBezTo>
                  <a:cubicBezTo>
                    <a:pt x="327" y="117"/>
                    <a:pt x="327" y="117"/>
                    <a:pt x="327" y="117"/>
                  </a:cubicBezTo>
                  <a:cubicBezTo>
                    <a:pt x="286" y="46"/>
                    <a:pt x="286" y="46"/>
                    <a:pt x="286" y="46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42" y="50"/>
                    <a:pt x="225" y="39"/>
                    <a:pt x="205" y="33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03" y="38"/>
                    <a:pt x="84" y="49"/>
                    <a:pt x="68" y="64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29" y="135"/>
                    <a:pt x="29" y="135"/>
                    <a:pt x="29" y="135"/>
                  </a:cubicBezTo>
                  <a:cubicBezTo>
                    <a:pt x="27" y="144"/>
                    <a:pt x="26" y="153"/>
                    <a:pt x="26" y="162"/>
                  </a:cubicBezTo>
                  <a:cubicBezTo>
                    <a:pt x="26" y="173"/>
                    <a:pt x="28" y="184"/>
                    <a:pt x="30" y="194"/>
                  </a:cubicBezTo>
                  <a:cubicBezTo>
                    <a:pt x="3" y="210"/>
                    <a:pt x="3" y="210"/>
                    <a:pt x="3" y="210"/>
                  </a:cubicBezTo>
                  <a:cubicBezTo>
                    <a:pt x="43" y="280"/>
                    <a:pt x="43" y="280"/>
                    <a:pt x="43" y="280"/>
                  </a:cubicBezTo>
                  <a:cubicBezTo>
                    <a:pt x="72" y="264"/>
                    <a:pt x="72" y="264"/>
                    <a:pt x="72" y="264"/>
                  </a:cubicBezTo>
                  <a:cubicBezTo>
                    <a:pt x="87" y="277"/>
                    <a:pt x="105" y="287"/>
                    <a:pt x="124" y="292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205" y="327"/>
                    <a:pt x="205" y="327"/>
                    <a:pt x="205" y="327"/>
                  </a:cubicBezTo>
                  <a:cubicBezTo>
                    <a:pt x="205" y="291"/>
                    <a:pt x="205" y="291"/>
                    <a:pt x="205" y="291"/>
                  </a:cubicBezTo>
                  <a:cubicBezTo>
                    <a:pt x="223" y="285"/>
                    <a:pt x="238" y="276"/>
                    <a:pt x="252" y="264"/>
                  </a:cubicBezTo>
                  <a:cubicBezTo>
                    <a:pt x="283" y="282"/>
                    <a:pt x="283" y="282"/>
                    <a:pt x="283" y="282"/>
                  </a:cubicBezTo>
                  <a:cubicBezTo>
                    <a:pt x="324" y="212"/>
                    <a:pt x="324" y="212"/>
                    <a:pt x="324" y="212"/>
                  </a:cubicBezTo>
                  <a:cubicBezTo>
                    <a:pt x="294" y="194"/>
                    <a:pt x="294" y="194"/>
                    <a:pt x="294" y="194"/>
                  </a:cubicBezTo>
                  <a:cubicBezTo>
                    <a:pt x="297" y="184"/>
                    <a:pt x="298" y="173"/>
                    <a:pt x="298" y="16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231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3526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Spark in one sentence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951" y="2059958"/>
            <a:ext cx="10109975" cy="25853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tabLst>
                <a:tab pos="632806" algn="l"/>
              </a:tabLst>
            </a:pPr>
            <a:r>
              <a:rPr lang="en-US" sz="3600" i="1" dirty="0"/>
              <a:t>A group of engineers started the Spark project with the singular goal to “</a:t>
            </a:r>
            <a:r>
              <a:rPr lang="en-US" sz="3600" b="1" i="1" dirty="0"/>
              <a:t>democratize</a:t>
            </a:r>
            <a:r>
              <a:rPr lang="en-US" sz="3600" i="1" dirty="0"/>
              <a:t>” the “superpower” of big data, by offering high-level APIs and a </a:t>
            </a:r>
            <a:r>
              <a:rPr lang="en-US" sz="3600" b="1" i="1" dirty="0"/>
              <a:t>unified</a:t>
            </a:r>
            <a:r>
              <a:rPr lang="en-US" sz="3600" i="1" dirty="0"/>
              <a:t> engine to do machine learning, ETL, streaming and interactive SQL. </a:t>
            </a:r>
            <a:endParaRPr lang="en-US" sz="3600" i="1" kern="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C00808-07A7-491D-A134-A511807F0A72}"/>
                  </a:ext>
                </a:extLst>
              </p14:cNvPr>
              <p14:cNvContentPartPr/>
              <p14:nvPr/>
            </p14:nvContentPartPr>
            <p14:xfrm>
              <a:off x="3517478" y="4756413"/>
              <a:ext cx="3240" cy="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C00808-07A7-491D-A134-A511807F0A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8478" y="4747773"/>
                <a:ext cx="20880" cy="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2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4737-941E-4C30-98F9-89C674D5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Spark: A brief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97C99-CA30-4614-9451-CAB28DF6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90" y="1594131"/>
            <a:ext cx="9748620" cy="366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algn="ctr" defTabSz="914192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000" dirty="0">
                <a:solidFill>
                  <a:schemeClr val="tx2"/>
                </a:solidFill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572158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722190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739321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734330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783844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629717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SQL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600886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600886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596335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GraphX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629717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63199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64791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4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735D5-2610-4682-BF82-F1084A50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r="16667" b="29721"/>
          <a:stretch/>
        </p:blipFill>
        <p:spPr>
          <a:xfrm>
            <a:off x="4391557" y="1081053"/>
            <a:ext cx="3419856" cy="2088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9A1580-7EE5-4A71-9437-0796016A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2460" b="29778"/>
          <a:stretch/>
        </p:blipFill>
        <p:spPr>
          <a:xfrm>
            <a:off x="514682" y="1081052"/>
            <a:ext cx="3419856" cy="2080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C94F8-AB66-4C92-9A3E-EE36EA4F86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2" t="14392" r="9596" b="26814"/>
          <a:stretch/>
        </p:blipFill>
        <p:spPr>
          <a:xfrm>
            <a:off x="8266978" y="1081051"/>
            <a:ext cx="3419856" cy="20888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6D9E71-36A1-4E46-BD32-CF4DDAA0C3DA}"/>
              </a:ext>
            </a:extLst>
          </p:cNvPr>
          <p:cNvSpPr/>
          <p:nvPr/>
        </p:nvSpPr>
        <p:spPr>
          <a:xfrm>
            <a:off x="386301" y="218955"/>
            <a:ext cx="112623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Azure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Databricks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 key audiences &amp; benefits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BBBE5-5516-4953-97CB-8BEC9F37BA2A}"/>
              </a:ext>
            </a:extLst>
          </p:cNvPr>
          <p:cNvCxnSpPr/>
          <p:nvPr/>
        </p:nvCxnSpPr>
        <p:spPr>
          <a:xfrm>
            <a:off x="526774" y="6422445"/>
            <a:ext cx="11121887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F8EEA5-6103-42C8-8162-691F38AA706A}"/>
              </a:ext>
            </a:extLst>
          </p:cNvPr>
          <p:cNvSpPr/>
          <p:nvPr/>
        </p:nvSpPr>
        <p:spPr>
          <a:xfrm>
            <a:off x="4797684" y="6253168"/>
            <a:ext cx="2580065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Unified analytics p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latform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6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D1E5BC-5CA8-4EDC-B818-4A9F496C5ED6}"/>
              </a:ext>
            </a:extLst>
          </p:cNvPr>
          <p:cNvSpPr/>
          <p:nvPr/>
        </p:nvSpPr>
        <p:spPr>
          <a:xfrm>
            <a:off x="519254" y="3476776"/>
            <a:ext cx="3410712" cy="268935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Integrated workspace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Easy data exploration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Collaborative experience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+mn-ea"/>
                <a:cs typeface="Segoe UI Semibold" charset="0"/>
              </a:rPr>
              <a:t>Interactive dashboards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Faster insights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Best Spark &amp; s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Databricks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managed Spark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964B4-FF5E-4943-892A-D668E15C7CF9}"/>
              </a:ext>
            </a:extLst>
          </p:cNvPr>
          <p:cNvSpPr/>
          <p:nvPr/>
        </p:nvSpPr>
        <p:spPr>
          <a:xfrm>
            <a:off x="4396129" y="3476777"/>
            <a:ext cx="3410712" cy="26888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Improved ETL performance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Zero management clusters,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Easy to schedule jobs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Automated workflows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Enhanced monitoring &amp; troubleshooting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Automated alerts &amp; easy access to logs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Zero Management Spark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Cluster democratization (s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erverless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E53BFE-183B-4421-BA2C-A08DD5F633C2}"/>
              </a:ext>
            </a:extLst>
          </p:cNvPr>
          <p:cNvSpPr/>
          <p:nvPr/>
        </p:nvSpPr>
        <p:spPr>
          <a:xfrm>
            <a:off x="8271550" y="3476776"/>
            <a:ext cx="3410712" cy="268889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Fast, collaborative analytics platform accelerating time to market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 dev-ops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Enterprise grade security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End-to-end auditing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Role-based control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>
                <a:tab pos="22860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Compliance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1200" cap="none" spc="10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242C5-79AC-43ED-966A-51CC21A1EEE0}"/>
              </a:ext>
            </a:extLst>
          </p:cNvPr>
          <p:cNvSpPr txBox="1"/>
          <p:nvPr/>
        </p:nvSpPr>
        <p:spPr>
          <a:xfrm>
            <a:off x="519254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346DC7-62C3-4513-8F6C-AF5DE2DDF5D4}"/>
              </a:ext>
            </a:extLst>
          </p:cNvPr>
          <p:cNvSpPr txBox="1"/>
          <p:nvPr/>
        </p:nvSpPr>
        <p:spPr>
          <a:xfrm>
            <a:off x="4396129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06526-5075-4B9A-8DDD-E4ED3F7F1D9F}"/>
              </a:ext>
            </a:extLst>
          </p:cNvPr>
          <p:cNvSpPr txBox="1"/>
          <p:nvPr/>
        </p:nvSpPr>
        <p:spPr>
          <a:xfrm>
            <a:off x="8271550" y="3146558"/>
            <a:ext cx="3410712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CDO, VP of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D5786-108E-4701-8856-2EC9396B61E7}"/>
              </a:ext>
            </a:extLst>
          </p:cNvPr>
          <p:cNvSpPr txBox="1"/>
          <p:nvPr/>
        </p:nvSpPr>
        <p:spPr>
          <a:xfrm>
            <a:off x="25081" y="6465632"/>
            <a:ext cx="3949700" cy="34824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rPr>
              <a:t>Provided by Microsoft and Databricks under NDA</a:t>
            </a:r>
          </a:p>
        </p:txBody>
      </p:sp>
    </p:spTree>
    <p:extLst>
      <p:ext uri="{BB962C8B-B14F-4D97-AF65-F5344CB8AC3E}">
        <p14:creationId xmlns:p14="http://schemas.microsoft.com/office/powerpoint/2010/main" val="281309274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033713"/>
            <a:ext cx="9144000" cy="49859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7008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Allow myself to introduce...Myself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885610-692E-E949-AB90-820117A9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1803400"/>
            <a:ext cx="6502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1294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Machine Learning is the study of the building blocks of systems that can learn from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2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What is Machine Learning?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1490BB-A9F8-5C4C-9C22-FBEB6C0FD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6"/>
            <a:ext cx="9689431" cy="4278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“Learning is any process in which a system improves performance by experience.”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“Machine Learning is concerned with computer programs that automatically improve their performance with experience”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--Herbert Simon</a:t>
            </a:r>
          </a:p>
          <a:p>
            <a:pPr marL="0" indent="0">
              <a:buNone/>
            </a:pPr>
            <a:r>
              <a:rPr lang="en-US" sz="2400" dirty="0"/>
              <a:t>Turing Award 1975</a:t>
            </a:r>
          </a:p>
          <a:p>
            <a:pPr marL="0" indent="0">
              <a:buNone/>
            </a:pPr>
            <a:r>
              <a:rPr lang="en-US" sz="2400" dirty="0"/>
              <a:t>Nobel Prize in Economics 1978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A124B-57EE-904D-BAC7-DEDF81E8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43" y="3015342"/>
            <a:ext cx="2390847" cy="358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3FDA-19E5-40B2-A4CF-1819828A3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9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Why Machine Learning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A70A-1A4A-4FAE-AEF5-0389FC82A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759" y="1027907"/>
            <a:ext cx="9689431" cy="5069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Flood of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0EF0BE-91BB-3643-B912-88F0ECA2B828}"/>
              </a:ext>
            </a:extLst>
          </p:cNvPr>
          <p:cNvSpPr txBox="1">
            <a:spLocks/>
          </p:cNvSpPr>
          <p:nvPr/>
        </p:nvSpPr>
        <p:spPr>
          <a:xfrm>
            <a:off x="2393784" y="1523211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Increasing computational power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8BCD8-8C9C-474E-A81E-8FD3818BF9D5}"/>
              </a:ext>
            </a:extLst>
          </p:cNvPr>
          <p:cNvSpPr txBox="1">
            <a:spLocks/>
          </p:cNvSpPr>
          <p:nvPr/>
        </p:nvSpPr>
        <p:spPr>
          <a:xfrm>
            <a:off x="2974809" y="196952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Growing progress in available algorithms from researchers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BA5C9D-293D-2341-B664-661A5297F58D}"/>
              </a:ext>
            </a:extLst>
          </p:cNvPr>
          <p:cNvSpPr txBox="1">
            <a:spLocks/>
          </p:cNvSpPr>
          <p:nvPr/>
        </p:nvSpPr>
        <p:spPr>
          <a:xfrm>
            <a:off x="3555834" y="247650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Growth of open source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2F7E6-097A-1E40-ABD7-E7B7D8B8043B}"/>
              </a:ext>
            </a:extLst>
          </p:cNvPr>
          <p:cNvSpPr txBox="1">
            <a:spLocks/>
          </p:cNvSpPr>
          <p:nvPr/>
        </p:nvSpPr>
        <p:spPr>
          <a:xfrm>
            <a:off x="4136859" y="2983488"/>
            <a:ext cx="9689431" cy="5069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Support from Industries</a:t>
            </a:r>
          </a:p>
        </p:txBody>
      </p:sp>
    </p:spTree>
    <p:extLst>
      <p:ext uri="{BB962C8B-B14F-4D97-AF65-F5344CB8AC3E}">
        <p14:creationId xmlns:p14="http://schemas.microsoft.com/office/powerpoint/2010/main" val="23093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How are all 3 related: Data Science, AI, and ML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09F4ED-6B6A-4030-837C-9C9C82A3C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569530"/>
              </p:ext>
            </p:extLst>
          </p:nvPr>
        </p:nvGraphicFramePr>
        <p:xfrm>
          <a:off x="588263" y="1343609"/>
          <a:ext cx="8109204" cy="4696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pic>
        <p:nvPicPr>
          <p:cNvPr id="9" name="Graphic 8" descr="Flask">
            <a:extLst>
              <a:ext uri="{FF2B5EF4-FFF2-40B4-BE49-F238E27FC236}">
                <a16:creationId xmlns:a16="http://schemas.microsoft.com/office/drawing/2014/main" id="{CC1D58C2-D16D-46FD-838A-29DF8F3C9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97467" y="2341131"/>
            <a:ext cx="2655078" cy="2655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4848C0-FBE4-478D-B013-FB19879CB3E7}"/>
              </a:ext>
            </a:extLst>
          </p:cNvPr>
          <p:cNvSpPr txBox="1"/>
          <p:nvPr/>
        </p:nvSpPr>
        <p:spPr>
          <a:xfrm>
            <a:off x="9297095" y="5167313"/>
            <a:ext cx="1455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268706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F36CA-1BFD-46E2-972F-FA222A24B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b="1" kern="0" spc="49" dirty="0">
                <a:solidFill>
                  <a:srgbClr val="0078D7"/>
                </a:solidFill>
                <a:latin typeface="Segoe UI Semilight" charset="0"/>
                <a:cs typeface="Segoe UI Semilight" charset="0"/>
              </a:rPr>
              <a:t>Data Science, AI, and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0FB5C-E3F6-4B7B-9A47-CAD1A7DAC90A}"/>
              </a:ext>
            </a:extLst>
          </p:cNvPr>
          <p:cNvSpPr txBox="1"/>
          <p:nvPr/>
        </p:nvSpPr>
        <p:spPr>
          <a:xfrm>
            <a:off x="206906" y="1690687"/>
            <a:ext cx="10272889" cy="63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lvl="1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235C-B459-A34B-A55A-F0872FA6B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1982081"/>
          </a:xfrm>
        </p:spPr>
        <p:txBody>
          <a:bodyPr/>
          <a:lstStyle/>
          <a:p>
            <a:r>
              <a:rPr lang="en-US" b="1" dirty="0"/>
              <a:t>Data science</a:t>
            </a:r>
            <a:r>
              <a:rPr lang="en-US" dirty="0"/>
              <a:t> produces </a:t>
            </a:r>
            <a:r>
              <a:rPr lang="en-US" b="1" dirty="0"/>
              <a:t>insights</a:t>
            </a:r>
            <a:endParaRPr lang="en-US" dirty="0"/>
          </a:p>
          <a:p>
            <a:r>
              <a:rPr lang="en-US" b="1" dirty="0"/>
              <a:t>Machine learning</a:t>
            </a:r>
            <a:r>
              <a:rPr lang="en-US" dirty="0"/>
              <a:t> produces </a:t>
            </a:r>
            <a:r>
              <a:rPr lang="en-US" b="1" dirty="0"/>
              <a:t>predictions</a:t>
            </a:r>
            <a:endParaRPr lang="en-US" dirty="0"/>
          </a:p>
          <a:p>
            <a:r>
              <a:rPr lang="en-US" b="1" dirty="0"/>
              <a:t>Artificial intelligence</a:t>
            </a:r>
            <a:r>
              <a:rPr lang="en-US" dirty="0"/>
              <a:t> produces </a:t>
            </a:r>
            <a:r>
              <a:rPr lang="en-US" b="1" dirty="0"/>
              <a:t>actions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B702AC86-F14E-4E58-AB4B-716793CEB5EC}"/>
    </a:ext>
  </a:extLst>
</a:theme>
</file>

<file path=ppt/theme/theme2.xml><?xml version="1.0" encoding="utf-8"?>
<a:theme xmlns:a="http://schemas.openxmlformats.org/drawingml/2006/main" name="LIGHT GRAY TEMPLATE">
  <a:themeElements>
    <a:clrScheme name="TT Blue on LtGray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D2D2D2"/>
      </a:accent6>
      <a:hlink>
        <a:srgbClr val="00188F"/>
      </a:hlink>
      <a:folHlink>
        <a:srgbClr val="00188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White_2_LightGray_Apr_2018.potx" id="{5FF862A2-EC4B-4F90-A893-7F09C569BA89}" vid="{90613213-FDFA-40C4-97A9-A5A9023F4F3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88D6794E628749992153771AF6238A" ma:contentTypeVersion="8" ma:contentTypeDescription="Create a new document." ma:contentTypeScope="" ma:versionID="2175445460726e79fba82d9e9a3fcd9c">
  <xsd:schema xmlns:xsd="http://www.w3.org/2001/XMLSchema" xmlns:xs="http://www.w3.org/2001/XMLSchema" xmlns:p="http://schemas.microsoft.com/office/2006/metadata/properties" xmlns:ns1="http://schemas.microsoft.com/sharepoint/v3" xmlns:ns2="ffc9fc44-7bfe-4002-80c8-97f17691c812" xmlns:ns3="09017e9a-fc5e-4022-b03c-5402efc225ce" targetNamespace="http://schemas.microsoft.com/office/2006/metadata/properties" ma:root="true" ma:fieldsID="00e466944c60661908ff16531bb09de8" ns1:_="" ns2:_="" ns3:_="">
    <xsd:import namespace="http://schemas.microsoft.com/sharepoint/v3"/>
    <xsd:import namespace="ffc9fc44-7bfe-4002-80c8-97f17691c812"/>
    <xsd:import namespace="09017e9a-fc5e-4022-b03c-5402efc225ce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9fc44-7bfe-4002-80c8-97f17691c8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017e9a-fc5e-4022-b03c-5402efc225c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09017e9a-fc5e-4022-b03c-5402efc225ce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ffc9fc44-7bfe-4002-80c8-97f17691c812"/>
    <ds:schemaRef ds:uri="http://www.w3.org/XML/1998/namespace"/>
    <ds:schemaRef ds:uri="http://schemas.microsoft.com/office/infopath/2007/PartnerControls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BA0585B-2D0F-4446-AE1B-961375D810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c9fc44-7bfe-4002-80c8-97f17691c812"/>
    <ds:schemaRef ds:uri="09017e9a-fc5e-4022-b03c-5402efc225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1700</Words>
  <Application>Microsoft Macintosh PowerPoint</Application>
  <PresentationFormat>Widescreen</PresentationFormat>
  <Paragraphs>292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MS PGothic</vt:lpstr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Segoe UI Symbol</vt:lpstr>
      <vt:lpstr>Wingdings</vt:lpstr>
      <vt:lpstr>WHITE TEMPLATE</vt:lpstr>
      <vt:lpstr>LIGHT GRAY TEMPLATE</vt:lpstr>
      <vt:lpstr>PowerPoint Presentation</vt:lpstr>
      <vt:lpstr>Agenda</vt:lpstr>
      <vt:lpstr>Quick Introduction</vt:lpstr>
      <vt:lpstr>Allow myself to introduce...Myself</vt:lpstr>
      <vt:lpstr>What is Machine Learning?</vt:lpstr>
      <vt:lpstr>What is Machine Learning?</vt:lpstr>
      <vt:lpstr>Why Machine Learning now?</vt:lpstr>
      <vt:lpstr>How are all 3 related: Data Science, AI, and ML</vt:lpstr>
      <vt:lpstr>Data Science, AI, and Machine Learning</vt:lpstr>
      <vt:lpstr>How are all 3 used together</vt:lpstr>
      <vt:lpstr>Machine Learning</vt:lpstr>
      <vt:lpstr>Artificial Intelligence</vt:lpstr>
      <vt:lpstr>Data Science</vt:lpstr>
      <vt:lpstr>PowerPoint Presentation</vt:lpstr>
      <vt:lpstr>Is Machine Learning a new concept?</vt:lpstr>
      <vt:lpstr>Techniques</vt:lpstr>
      <vt:lpstr>Classification</vt:lpstr>
      <vt:lpstr>Regression</vt:lpstr>
      <vt:lpstr>Clustering</vt:lpstr>
      <vt:lpstr>Anomaly Detection</vt:lpstr>
      <vt:lpstr>Process </vt:lpstr>
      <vt:lpstr>Supervised vs Unsupervised Learning</vt:lpstr>
      <vt:lpstr>Algorithm selection (Supervised Learning)</vt:lpstr>
      <vt:lpstr>Algorithm selection (Unsupervised Learning)</vt:lpstr>
      <vt:lpstr>All models are wrong…but some are useful!</vt:lpstr>
      <vt:lpstr>Tools</vt:lpstr>
      <vt:lpstr>Machine Learning Options on Azure</vt:lpstr>
      <vt:lpstr>Azure Machine Learning Studio</vt:lpstr>
      <vt:lpstr>What is Azure Databricks?</vt:lpstr>
      <vt:lpstr>Spark in one sentence</vt:lpstr>
      <vt:lpstr>Spark: A brief history</vt:lpstr>
      <vt:lpstr>Apache Spark</vt:lpstr>
      <vt:lpstr>PowerPoint Presentation</vt:lpstr>
      <vt:lpstr>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Sherif</dc:creator>
  <cp:lastModifiedBy>Ahmed Sherif</cp:lastModifiedBy>
  <cp:revision>11</cp:revision>
  <dcterms:created xsi:type="dcterms:W3CDTF">2018-06-29T14:34:29Z</dcterms:created>
  <dcterms:modified xsi:type="dcterms:W3CDTF">2018-10-19T18:43:14Z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ahsherif@microsoft.com</vt:lpwstr>
  </property>
  <property fmtid="{D5CDD505-2E9C-101B-9397-08002B2CF9AE}" pid="5" name="MSIP_Label_f42aa342-8706-4288-bd11-ebb85995028c_SetDate">
    <vt:lpwstr>2018-06-29T14:42:22.5838174Z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